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323" r:id="rId2"/>
    <p:sldId id="256" r:id="rId3"/>
    <p:sldId id="329" r:id="rId4"/>
    <p:sldId id="330" r:id="rId5"/>
    <p:sldId id="293" r:id="rId6"/>
    <p:sldId id="334" r:id="rId7"/>
    <p:sldId id="335" r:id="rId8"/>
    <p:sldId id="336" r:id="rId9"/>
    <p:sldId id="324" r:id="rId10"/>
    <p:sldId id="337" r:id="rId11"/>
    <p:sldId id="338" r:id="rId12"/>
    <p:sldId id="339" r:id="rId13"/>
    <p:sldId id="340" r:id="rId14"/>
    <p:sldId id="358" r:id="rId15"/>
    <p:sldId id="341" r:id="rId16"/>
    <p:sldId id="342" r:id="rId17"/>
    <p:sldId id="343" r:id="rId18"/>
    <p:sldId id="344" r:id="rId19"/>
    <p:sldId id="325" r:id="rId20"/>
    <p:sldId id="295" r:id="rId21"/>
    <p:sldId id="346" r:id="rId22"/>
    <p:sldId id="345" r:id="rId23"/>
    <p:sldId id="347" r:id="rId24"/>
    <p:sldId id="348" r:id="rId25"/>
    <p:sldId id="351" r:id="rId26"/>
    <p:sldId id="349" r:id="rId27"/>
    <p:sldId id="352" r:id="rId28"/>
    <p:sldId id="350" r:id="rId29"/>
    <p:sldId id="353" r:id="rId30"/>
    <p:sldId id="354" r:id="rId31"/>
    <p:sldId id="359" r:id="rId32"/>
    <p:sldId id="355" r:id="rId33"/>
    <p:sldId id="356" r:id="rId34"/>
    <p:sldId id="357" r:id="rId35"/>
    <p:sldId id="331" r:id="rId36"/>
    <p:sldId id="333" r:id="rId37"/>
  </p:sldIdLst>
  <p:sldSz cx="9144000" cy="6858000" type="screen4x3"/>
  <p:notesSz cx="6858000" cy="9144000"/>
  <p:custDataLst>
    <p:tags r:id="rId39"/>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p:scale>
          <a:sx n="70" d="100"/>
          <a:sy n="70" d="100"/>
        </p:scale>
        <p:origin x="-1356" y="-66"/>
      </p:cViewPr>
      <p:guideLst>
        <p:guide orient="horz" pos="2160"/>
        <p:guide pos="2880"/>
      </p:guideLst>
    </p:cSldViewPr>
  </p:slideViewPr>
  <p:notesTextViewPr>
    <p:cViewPr>
      <p:scale>
        <a:sx n="75" d="100"/>
        <a:sy n="75" d="100"/>
      </p:scale>
      <p:origin x="0" y="0"/>
    </p:cViewPr>
  </p:notesTextViewPr>
  <p:sorterViewPr>
    <p:cViewPr>
      <p:scale>
        <a:sx n="130" d="100"/>
        <a:sy n="130" d="100"/>
      </p:scale>
      <p:origin x="0" y="1126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BB84856-7DFA-45E5-ACFD-A7CF181D1E5A}" type="doc">
      <dgm:prSet loTypeId="urn:microsoft.com/office/officeart/2005/8/layout/radial6" loCatId="cycle" qsTypeId="urn:microsoft.com/office/officeart/2005/8/quickstyle/3d3" qsCatId="3D" csTypeId="urn:microsoft.com/office/officeart/2005/8/colors/colorful3" csCatId="colorful" phldr="1"/>
      <dgm:spPr/>
      <dgm:t>
        <a:bodyPr/>
        <a:lstStyle/>
        <a:p>
          <a:endParaRPr lang="en-US"/>
        </a:p>
      </dgm:t>
    </dgm:pt>
    <dgm:pt modelId="{D6D003F1-3ECC-4BBD-BB98-C0ADB5B1AC17}">
      <dgm:prSet phldrT="[Text]"/>
      <dgm:spPr/>
      <dgm:t>
        <a:bodyPr/>
        <a:lstStyle/>
        <a:p>
          <a:r>
            <a:rPr lang="en-US" dirty="0" err="1" smtClean="0"/>
            <a:t>Phương</a:t>
          </a:r>
          <a:r>
            <a:rPr lang="en-US" dirty="0" smtClean="0"/>
            <a:t> </a:t>
          </a:r>
          <a:r>
            <a:rPr lang="en-US" dirty="0" err="1" smtClean="0"/>
            <a:t>thức</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ngành</a:t>
          </a:r>
          <a:r>
            <a:rPr lang="en-US" dirty="0" smtClean="0"/>
            <a:t> </a:t>
          </a:r>
          <a:r>
            <a:rPr lang="en-US" dirty="0" err="1" smtClean="0"/>
            <a:t>dệt</a:t>
          </a:r>
          <a:r>
            <a:rPr lang="en-US" dirty="0" smtClean="0"/>
            <a:t> may.</a:t>
          </a:r>
          <a:endParaRPr lang="en-US" dirty="0"/>
        </a:p>
      </dgm:t>
    </dgm:pt>
    <dgm:pt modelId="{A129BF2D-907F-4756-B44D-1E186C245E9F}" type="parTrans" cxnId="{0EE13091-6F7C-463D-8305-A2E6D799C1E0}">
      <dgm:prSet/>
      <dgm:spPr/>
      <dgm:t>
        <a:bodyPr/>
        <a:lstStyle/>
        <a:p>
          <a:endParaRPr lang="en-US"/>
        </a:p>
      </dgm:t>
    </dgm:pt>
    <dgm:pt modelId="{8EF2B198-51D6-4388-8E3B-F95C58695F4A}" type="sibTrans" cxnId="{0EE13091-6F7C-463D-8305-A2E6D799C1E0}">
      <dgm:prSet/>
      <dgm:spPr/>
      <dgm:t>
        <a:bodyPr/>
        <a:lstStyle/>
        <a:p>
          <a:endParaRPr lang="en-US"/>
        </a:p>
      </dgm:t>
    </dgm:pt>
    <dgm:pt modelId="{E408946F-5D9D-4905-85BB-EAFAEBBA6D32}">
      <dgm:prSet phldrT="[Text]" custT="1"/>
      <dgm:spPr/>
      <dgm:t>
        <a:bodyPr/>
        <a:lstStyle/>
        <a:p>
          <a:r>
            <a:rPr lang="en-US" sz="2400" dirty="0" smtClean="0"/>
            <a:t>1.Kể </a:t>
          </a:r>
          <a:r>
            <a:rPr lang="en-US" sz="2400" dirty="0" err="1" smtClean="0"/>
            <a:t>tên</a:t>
          </a:r>
          <a:endParaRPr lang="en-US" sz="2400" dirty="0"/>
        </a:p>
      </dgm:t>
    </dgm:pt>
    <dgm:pt modelId="{28D74303-F1D2-4663-910A-ACEEC660625B}" type="parTrans" cxnId="{3F1E37B5-F873-4A77-B63F-6143E43B0732}">
      <dgm:prSet/>
      <dgm:spPr/>
      <dgm:t>
        <a:bodyPr/>
        <a:lstStyle/>
        <a:p>
          <a:endParaRPr lang="en-US"/>
        </a:p>
      </dgm:t>
    </dgm:pt>
    <dgm:pt modelId="{DA7D7BAB-BC72-4157-BC44-47ED5E06A92F}" type="sibTrans" cxnId="{3F1E37B5-F873-4A77-B63F-6143E43B0732}">
      <dgm:prSet/>
      <dgm:spPr/>
      <dgm:t>
        <a:bodyPr/>
        <a:lstStyle/>
        <a:p>
          <a:endParaRPr lang="en-US"/>
        </a:p>
      </dgm:t>
    </dgm:pt>
    <dgm:pt modelId="{75D0D7C1-17E8-44DC-9F31-ACD18B27BDD2}">
      <dgm:prSet phldrT="[Text]" custT="1"/>
      <dgm:spPr/>
      <dgm:t>
        <a:bodyPr/>
        <a:lstStyle/>
        <a:p>
          <a:r>
            <a:rPr lang="en-US" sz="2400" dirty="0" smtClean="0"/>
            <a:t>2. </a:t>
          </a:r>
          <a:r>
            <a:rPr lang="en-US" sz="2400" dirty="0" err="1" smtClean="0"/>
            <a:t>Nêu</a:t>
          </a:r>
          <a:r>
            <a:rPr lang="en-US" sz="2400" dirty="0" smtClean="0"/>
            <a:t> </a:t>
          </a:r>
          <a:r>
            <a:rPr lang="en-US" sz="2400" dirty="0" err="1" smtClean="0"/>
            <a:t>khái</a:t>
          </a:r>
          <a:r>
            <a:rPr lang="en-US" sz="2400" dirty="0" smtClean="0"/>
            <a:t> </a:t>
          </a:r>
          <a:r>
            <a:rPr lang="en-US" sz="2400" dirty="0" err="1" smtClean="0"/>
            <a:t>niệm</a:t>
          </a:r>
          <a:endParaRPr lang="en-US" sz="2400" dirty="0"/>
        </a:p>
      </dgm:t>
    </dgm:pt>
    <dgm:pt modelId="{0C027D73-91E2-467A-BFEC-13AA6FD59503}" type="parTrans" cxnId="{D1479252-BCB2-42F1-9363-A114E2EFC83A}">
      <dgm:prSet/>
      <dgm:spPr/>
      <dgm:t>
        <a:bodyPr/>
        <a:lstStyle/>
        <a:p>
          <a:endParaRPr lang="en-US"/>
        </a:p>
      </dgm:t>
    </dgm:pt>
    <dgm:pt modelId="{03D04982-4BF8-4B2A-AC0D-C897B91DFA9D}" type="sibTrans" cxnId="{D1479252-BCB2-42F1-9363-A114E2EFC83A}">
      <dgm:prSet/>
      <dgm:spPr/>
      <dgm:t>
        <a:bodyPr/>
        <a:lstStyle/>
        <a:p>
          <a:endParaRPr lang="en-US"/>
        </a:p>
      </dgm:t>
    </dgm:pt>
    <dgm:pt modelId="{61EC64C2-1E0E-4B34-8FFA-7598572868D7}">
      <dgm:prSet phldrT="[Text]" custT="1"/>
      <dgm:spPr/>
      <dgm:t>
        <a:bodyPr/>
        <a:lstStyle/>
        <a:p>
          <a:r>
            <a:rPr lang="en-US" sz="2800" dirty="0" smtClean="0"/>
            <a:t>3. </a:t>
          </a:r>
          <a:r>
            <a:rPr lang="en-US" sz="2800" dirty="0" err="1" smtClean="0"/>
            <a:t>Nêu</a:t>
          </a:r>
          <a:r>
            <a:rPr lang="en-US" sz="2800" dirty="0" smtClean="0"/>
            <a:t> </a:t>
          </a:r>
          <a:r>
            <a:rPr lang="en-US" sz="2800" dirty="0" err="1" smtClean="0"/>
            <a:t>ví</a:t>
          </a:r>
          <a:r>
            <a:rPr lang="en-US" sz="2800" dirty="0" smtClean="0"/>
            <a:t> </a:t>
          </a:r>
          <a:r>
            <a:rPr lang="en-US" sz="2800" dirty="0" err="1" smtClean="0"/>
            <a:t>dụ</a:t>
          </a:r>
          <a:endParaRPr lang="en-US" sz="2800" dirty="0"/>
        </a:p>
      </dgm:t>
    </dgm:pt>
    <dgm:pt modelId="{8CE686A9-4668-4E43-AF61-5D901D04560D}" type="parTrans" cxnId="{08B1A7B2-DCE9-493D-8F94-8D5E35BC3674}">
      <dgm:prSet/>
      <dgm:spPr/>
      <dgm:t>
        <a:bodyPr/>
        <a:lstStyle/>
        <a:p>
          <a:endParaRPr lang="en-US"/>
        </a:p>
      </dgm:t>
    </dgm:pt>
    <dgm:pt modelId="{4130FB9D-5CA2-47F8-903D-3F853A06170B}" type="sibTrans" cxnId="{08B1A7B2-DCE9-493D-8F94-8D5E35BC3674}">
      <dgm:prSet/>
      <dgm:spPr/>
      <dgm:t>
        <a:bodyPr/>
        <a:lstStyle/>
        <a:p>
          <a:endParaRPr lang="en-US"/>
        </a:p>
      </dgm:t>
    </dgm:pt>
    <dgm:pt modelId="{2917F0BA-5742-40DB-80CE-983ACEBA95AE}">
      <dgm:prSet phldrT="[Text]" custT="1"/>
      <dgm:spPr/>
      <dgm:t>
        <a:bodyPr/>
        <a:lstStyle/>
        <a:p>
          <a:r>
            <a:rPr lang="en-US" sz="2800" dirty="0" smtClean="0"/>
            <a:t>4. </a:t>
          </a:r>
          <a:r>
            <a:rPr lang="en-US" sz="2800" dirty="0" err="1" smtClean="0"/>
            <a:t>Nhận</a:t>
          </a:r>
          <a:r>
            <a:rPr lang="en-US" sz="2800" dirty="0" smtClean="0"/>
            <a:t> </a:t>
          </a:r>
          <a:r>
            <a:rPr lang="en-US" sz="2800" dirty="0" err="1" smtClean="0"/>
            <a:t>xét</a:t>
          </a:r>
          <a:endParaRPr lang="en-US" sz="2800" dirty="0"/>
        </a:p>
      </dgm:t>
    </dgm:pt>
    <dgm:pt modelId="{39E71F8A-D3B4-4F02-906E-57DE7CC92237}" type="parTrans" cxnId="{2C141EBE-7594-4518-BBB8-44C91487F068}">
      <dgm:prSet/>
      <dgm:spPr/>
      <dgm:t>
        <a:bodyPr/>
        <a:lstStyle/>
        <a:p>
          <a:endParaRPr lang="en-US"/>
        </a:p>
      </dgm:t>
    </dgm:pt>
    <dgm:pt modelId="{E1F529D2-55F8-4883-968F-88E29C3769F8}" type="sibTrans" cxnId="{2C141EBE-7594-4518-BBB8-44C91487F068}">
      <dgm:prSet/>
      <dgm:spPr/>
      <dgm:t>
        <a:bodyPr/>
        <a:lstStyle/>
        <a:p>
          <a:endParaRPr lang="en-US"/>
        </a:p>
      </dgm:t>
    </dgm:pt>
    <dgm:pt modelId="{84FC9129-BB61-477E-BB89-87335072EF61}" type="pres">
      <dgm:prSet presAssocID="{0BB84856-7DFA-45E5-ACFD-A7CF181D1E5A}" presName="Name0" presStyleCnt="0">
        <dgm:presLayoutVars>
          <dgm:chMax val="1"/>
          <dgm:dir/>
          <dgm:animLvl val="ctr"/>
          <dgm:resizeHandles val="exact"/>
        </dgm:presLayoutVars>
      </dgm:prSet>
      <dgm:spPr/>
      <dgm:t>
        <a:bodyPr/>
        <a:lstStyle/>
        <a:p>
          <a:endParaRPr lang="en-US"/>
        </a:p>
      </dgm:t>
    </dgm:pt>
    <dgm:pt modelId="{FB9BC107-92DD-468C-BF48-15D6C018A37A}" type="pres">
      <dgm:prSet presAssocID="{D6D003F1-3ECC-4BBD-BB98-C0ADB5B1AC17}" presName="centerShape" presStyleLbl="node0" presStyleIdx="0" presStyleCnt="1" custScaleX="126374" custScaleY="112593"/>
      <dgm:spPr/>
      <dgm:t>
        <a:bodyPr/>
        <a:lstStyle/>
        <a:p>
          <a:endParaRPr lang="en-US"/>
        </a:p>
      </dgm:t>
    </dgm:pt>
    <dgm:pt modelId="{038823BB-D703-453A-A54E-D4694DAB7CA1}" type="pres">
      <dgm:prSet presAssocID="{E408946F-5D9D-4905-85BB-EAFAEBBA6D32}" presName="node" presStyleLbl="node1" presStyleIdx="0" presStyleCnt="4" custScaleX="121134">
        <dgm:presLayoutVars>
          <dgm:bulletEnabled val="1"/>
        </dgm:presLayoutVars>
      </dgm:prSet>
      <dgm:spPr/>
      <dgm:t>
        <a:bodyPr/>
        <a:lstStyle/>
        <a:p>
          <a:endParaRPr lang="en-US"/>
        </a:p>
      </dgm:t>
    </dgm:pt>
    <dgm:pt modelId="{C6B16EC0-1CFE-4493-963B-959D481825E5}" type="pres">
      <dgm:prSet presAssocID="{E408946F-5D9D-4905-85BB-EAFAEBBA6D32}" presName="dummy" presStyleCnt="0"/>
      <dgm:spPr/>
    </dgm:pt>
    <dgm:pt modelId="{AC4845E5-1EA1-4274-80BA-932FFA0FC399}" type="pres">
      <dgm:prSet presAssocID="{DA7D7BAB-BC72-4157-BC44-47ED5E06A92F}" presName="sibTrans" presStyleLbl="sibTrans2D1" presStyleIdx="0" presStyleCnt="4"/>
      <dgm:spPr/>
      <dgm:t>
        <a:bodyPr/>
        <a:lstStyle/>
        <a:p>
          <a:endParaRPr lang="en-US"/>
        </a:p>
      </dgm:t>
    </dgm:pt>
    <dgm:pt modelId="{22E49C55-C3D8-4DB2-AC61-BD2DB99AB396}" type="pres">
      <dgm:prSet presAssocID="{75D0D7C1-17E8-44DC-9F31-ACD18B27BDD2}" presName="node" presStyleLbl="node1" presStyleIdx="1" presStyleCnt="4">
        <dgm:presLayoutVars>
          <dgm:bulletEnabled val="1"/>
        </dgm:presLayoutVars>
      </dgm:prSet>
      <dgm:spPr/>
      <dgm:t>
        <a:bodyPr/>
        <a:lstStyle/>
        <a:p>
          <a:endParaRPr lang="en-US"/>
        </a:p>
      </dgm:t>
    </dgm:pt>
    <dgm:pt modelId="{72578041-5DD6-4DB3-AA87-DB9D48568AA0}" type="pres">
      <dgm:prSet presAssocID="{75D0D7C1-17E8-44DC-9F31-ACD18B27BDD2}" presName="dummy" presStyleCnt="0"/>
      <dgm:spPr/>
    </dgm:pt>
    <dgm:pt modelId="{FF112CA7-41ED-40E1-8351-4E4E229C4531}" type="pres">
      <dgm:prSet presAssocID="{03D04982-4BF8-4B2A-AC0D-C897B91DFA9D}" presName="sibTrans" presStyleLbl="sibTrans2D1" presStyleIdx="1" presStyleCnt="4"/>
      <dgm:spPr/>
      <dgm:t>
        <a:bodyPr/>
        <a:lstStyle/>
        <a:p>
          <a:endParaRPr lang="en-US"/>
        </a:p>
      </dgm:t>
    </dgm:pt>
    <dgm:pt modelId="{5AA516A6-C817-4DDA-9D15-9CCEBFD50881}" type="pres">
      <dgm:prSet presAssocID="{61EC64C2-1E0E-4B34-8FFA-7598572868D7}" presName="node" presStyleLbl="node1" presStyleIdx="2" presStyleCnt="4">
        <dgm:presLayoutVars>
          <dgm:bulletEnabled val="1"/>
        </dgm:presLayoutVars>
      </dgm:prSet>
      <dgm:spPr/>
      <dgm:t>
        <a:bodyPr/>
        <a:lstStyle/>
        <a:p>
          <a:endParaRPr lang="en-US"/>
        </a:p>
      </dgm:t>
    </dgm:pt>
    <dgm:pt modelId="{E84C1BCB-E329-458C-B903-7C7B2260D435}" type="pres">
      <dgm:prSet presAssocID="{61EC64C2-1E0E-4B34-8FFA-7598572868D7}" presName="dummy" presStyleCnt="0"/>
      <dgm:spPr/>
    </dgm:pt>
    <dgm:pt modelId="{6A969F5C-0CE0-49D1-BA9D-D7255AF773B9}" type="pres">
      <dgm:prSet presAssocID="{4130FB9D-5CA2-47F8-903D-3F853A06170B}" presName="sibTrans" presStyleLbl="sibTrans2D1" presStyleIdx="2" presStyleCnt="4"/>
      <dgm:spPr/>
      <dgm:t>
        <a:bodyPr/>
        <a:lstStyle/>
        <a:p>
          <a:endParaRPr lang="en-US"/>
        </a:p>
      </dgm:t>
    </dgm:pt>
    <dgm:pt modelId="{F00FAAE5-AFCC-4A84-85AE-0A510543EDD5}" type="pres">
      <dgm:prSet presAssocID="{2917F0BA-5742-40DB-80CE-983ACEBA95AE}" presName="node" presStyleLbl="node1" presStyleIdx="3" presStyleCnt="4">
        <dgm:presLayoutVars>
          <dgm:bulletEnabled val="1"/>
        </dgm:presLayoutVars>
      </dgm:prSet>
      <dgm:spPr/>
      <dgm:t>
        <a:bodyPr/>
        <a:lstStyle/>
        <a:p>
          <a:endParaRPr lang="en-US"/>
        </a:p>
      </dgm:t>
    </dgm:pt>
    <dgm:pt modelId="{26A0D8ED-F55C-42FF-B7A5-079054E1AE4D}" type="pres">
      <dgm:prSet presAssocID="{2917F0BA-5742-40DB-80CE-983ACEBA95AE}" presName="dummy" presStyleCnt="0"/>
      <dgm:spPr/>
    </dgm:pt>
    <dgm:pt modelId="{33FD12C2-53F4-448A-AA42-C0AC5401606A}" type="pres">
      <dgm:prSet presAssocID="{E1F529D2-55F8-4883-968F-88E29C3769F8}" presName="sibTrans" presStyleLbl="sibTrans2D1" presStyleIdx="3" presStyleCnt="4"/>
      <dgm:spPr/>
      <dgm:t>
        <a:bodyPr/>
        <a:lstStyle/>
        <a:p>
          <a:endParaRPr lang="en-US"/>
        </a:p>
      </dgm:t>
    </dgm:pt>
  </dgm:ptLst>
  <dgm:cxnLst>
    <dgm:cxn modelId="{553D369D-2ECC-4EC7-967D-A06E883AEF58}" type="presOf" srcId="{0BB84856-7DFA-45E5-ACFD-A7CF181D1E5A}" destId="{84FC9129-BB61-477E-BB89-87335072EF61}" srcOrd="0" destOrd="0" presId="urn:microsoft.com/office/officeart/2005/8/layout/radial6"/>
    <dgm:cxn modelId="{1362A1AA-11FC-4A42-82A3-385F15E58FF2}" type="presOf" srcId="{75D0D7C1-17E8-44DC-9F31-ACD18B27BDD2}" destId="{22E49C55-C3D8-4DB2-AC61-BD2DB99AB396}" srcOrd="0" destOrd="0" presId="urn:microsoft.com/office/officeart/2005/8/layout/radial6"/>
    <dgm:cxn modelId="{C57BF117-5DBD-4CB3-899B-D703E682CAE1}" type="presOf" srcId="{E1F529D2-55F8-4883-968F-88E29C3769F8}" destId="{33FD12C2-53F4-448A-AA42-C0AC5401606A}" srcOrd="0" destOrd="0" presId="urn:microsoft.com/office/officeart/2005/8/layout/radial6"/>
    <dgm:cxn modelId="{90CEA743-116D-42B2-ADB1-86F398A32139}" type="presOf" srcId="{2917F0BA-5742-40DB-80CE-983ACEBA95AE}" destId="{F00FAAE5-AFCC-4A84-85AE-0A510543EDD5}" srcOrd="0" destOrd="0" presId="urn:microsoft.com/office/officeart/2005/8/layout/radial6"/>
    <dgm:cxn modelId="{9A1B4115-E9F3-40AB-AA5F-52E825307176}" type="presOf" srcId="{D6D003F1-3ECC-4BBD-BB98-C0ADB5B1AC17}" destId="{FB9BC107-92DD-468C-BF48-15D6C018A37A}" srcOrd="0" destOrd="0" presId="urn:microsoft.com/office/officeart/2005/8/layout/radial6"/>
    <dgm:cxn modelId="{08B1A7B2-DCE9-493D-8F94-8D5E35BC3674}" srcId="{D6D003F1-3ECC-4BBD-BB98-C0ADB5B1AC17}" destId="{61EC64C2-1E0E-4B34-8FFA-7598572868D7}" srcOrd="2" destOrd="0" parTransId="{8CE686A9-4668-4E43-AF61-5D901D04560D}" sibTransId="{4130FB9D-5CA2-47F8-903D-3F853A06170B}"/>
    <dgm:cxn modelId="{532E4016-1103-45D5-9217-15E4F2E341B9}" type="presOf" srcId="{E408946F-5D9D-4905-85BB-EAFAEBBA6D32}" destId="{038823BB-D703-453A-A54E-D4694DAB7CA1}" srcOrd="0" destOrd="0" presId="urn:microsoft.com/office/officeart/2005/8/layout/radial6"/>
    <dgm:cxn modelId="{A663EC2D-02CF-4AB3-9C87-F873278D278D}" type="presOf" srcId="{61EC64C2-1E0E-4B34-8FFA-7598572868D7}" destId="{5AA516A6-C817-4DDA-9D15-9CCEBFD50881}" srcOrd="0" destOrd="0" presId="urn:microsoft.com/office/officeart/2005/8/layout/radial6"/>
    <dgm:cxn modelId="{0EE13091-6F7C-463D-8305-A2E6D799C1E0}" srcId="{0BB84856-7DFA-45E5-ACFD-A7CF181D1E5A}" destId="{D6D003F1-3ECC-4BBD-BB98-C0ADB5B1AC17}" srcOrd="0" destOrd="0" parTransId="{A129BF2D-907F-4756-B44D-1E186C245E9F}" sibTransId="{8EF2B198-51D6-4388-8E3B-F95C58695F4A}"/>
    <dgm:cxn modelId="{4C9AC368-4F6F-47B9-BBC9-381ECE783C79}" type="presOf" srcId="{4130FB9D-5CA2-47F8-903D-3F853A06170B}" destId="{6A969F5C-0CE0-49D1-BA9D-D7255AF773B9}" srcOrd="0" destOrd="0" presId="urn:microsoft.com/office/officeart/2005/8/layout/radial6"/>
    <dgm:cxn modelId="{C94C2444-9AA2-4924-96B7-D75AB74687A9}" type="presOf" srcId="{03D04982-4BF8-4B2A-AC0D-C897B91DFA9D}" destId="{FF112CA7-41ED-40E1-8351-4E4E229C4531}" srcOrd="0" destOrd="0" presId="urn:microsoft.com/office/officeart/2005/8/layout/radial6"/>
    <dgm:cxn modelId="{55748E37-D963-498A-AC1A-28738C85DA8D}" type="presOf" srcId="{DA7D7BAB-BC72-4157-BC44-47ED5E06A92F}" destId="{AC4845E5-1EA1-4274-80BA-932FFA0FC399}" srcOrd="0" destOrd="0" presId="urn:microsoft.com/office/officeart/2005/8/layout/radial6"/>
    <dgm:cxn modelId="{2C141EBE-7594-4518-BBB8-44C91487F068}" srcId="{D6D003F1-3ECC-4BBD-BB98-C0ADB5B1AC17}" destId="{2917F0BA-5742-40DB-80CE-983ACEBA95AE}" srcOrd="3" destOrd="0" parTransId="{39E71F8A-D3B4-4F02-906E-57DE7CC92237}" sibTransId="{E1F529D2-55F8-4883-968F-88E29C3769F8}"/>
    <dgm:cxn modelId="{3F1E37B5-F873-4A77-B63F-6143E43B0732}" srcId="{D6D003F1-3ECC-4BBD-BB98-C0ADB5B1AC17}" destId="{E408946F-5D9D-4905-85BB-EAFAEBBA6D32}" srcOrd="0" destOrd="0" parTransId="{28D74303-F1D2-4663-910A-ACEEC660625B}" sibTransId="{DA7D7BAB-BC72-4157-BC44-47ED5E06A92F}"/>
    <dgm:cxn modelId="{D1479252-BCB2-42F1-9363-A114E2EFC83A}" srcId="{D6D003F1-3ECC-4BBD-BB98-C0ADB5B1AC17}" destId="{75D0D7C1-17E8-44DC-9F31-ACD18B27BDD2}" srcOrd="1" destOrd="0" parTransId="{0C027D73-91E2-467A-BFEC-13AA6FD59503}" sibTransId="{03D04982-4BF8-4B2A-AC0D-C897B91DFA9D}"/>
    <dgm:cxn modelId="{34DF869E-0139-401D-A089-08BED269D78B}" type="presParOf" srcId="{84FC9129-BB61-477E-BB89-87335072EF61}" destId="{FB9BC107-92DD-468C-BF48-15D6C018A37A}" srcOrd="0" destOrd="0" presId="urn:microsoft.com/office/officeart/2005/8/layout/radial6"/>
    <dgm:cxn modelId="{7A9F6917-6847-4C3E-9020-C8233DA42460}" type="presParOf" srcId="{84FC9129-BB61-477E-BB89-87335072EF61}" destId="{038823BB-D703-453A-A54E-D4694DAB7CA1}" srcOrd="1" destOrd="0" presId="urn:microsoft.com/office/officeart/2005/8/layout/radial6"/>
    <dgm:cxn modelId="{5DBD6C3C-57C9-4347-AFAD-67FAACDAF790}" type="presParOf" srcId="{84FC9129-BB61-477E-BB89-87335072EF61}" destId="{C6B16EC0-1CFE-4493-963B-959D481825E5}" srcOrd="2" destOrd="0" presId="urn:microsoft.com/office/officeart/2005/8/layout/radial6"/>
    <dgm:cxn modelId="{7DBC587A-A2E8-4C37-ADFB-A8D25BB65774}" type="presParOf" srcId="{84FC9129-BB61-477E-BB89-87335072EF61}" destId="{AC4845E5-1EA1-4274-80BA-932FFA0FC399}" srcOrd="3" destOrd="0" presId="urn:microsoft.com/office/officeart/2005/8/layout/radial6"/>
    <dgm:cxn modelId="{FF641E5D-EC87-4274-A1DE-986779F69EE6}" type="presParOf" srcId="{84FC9129-BB61-477E-BB89-87335072EF61}" destId="{22E49C55-C3D8-4DB2-AC61-BD2DB99AB396}" srcOrd="4" destOrd="0" presId="urn:microsoft.com/office/officeart/2005/8/layout/radial6"/>
    <dgm:cxn modelId="{126DF2AE-6F40-414D-802D-1E6E897C7F60}" type="presParOf" srcId="{84FC9129-BB61-477E-BB89-87335072EF61}" destId="{72578041-5DD6-4DB3-AA87-DB9D48568AA0}" srcOrd="5" destOrd="0" presId="urn:microsoft.com/office/officeart/2005/8/layout/radial6"/>
    <dgm:cxn modelId="{1E394623-0FAF-4B4B-97E9-D5FC9ABE50CA}" type="presParOf" srcId="{84FC9129-BB61-477E-BB89-87335072EF61}" destId="{FF112CA7-41ED-40E1-8351-4E4E229C4531}" srcOrd="6" destOrd="0" presId="urn:microsoft.com/office/officeart/2005/8/layout/radial6"/>
    <dgm:cxn modelId="{19E4029E-E0EB-490C-A21F-DD73567AA094}" type="presParOf" srcId="{84FC9129-BB61-477E-BB89-87335072EF61}" destId="{5AA516A6-C817-4DDA-9D15-9CCEBFD50881}" srcOrd="7" destOrd="0" presId="urn:microsoft.com/office/officeart/2005/8/layout/radial6"/>
    <dgm:cxn modelId="{F5660420-517D-4948-B0D3-FCC989F12B1D}" type="presParOf" srcId="{84FC9129-BB61-477E-BB89-87335072EF61}" destId="{E84C1BCB-E329-458C-B903-7C7B2260D435}" srcOrd="8" destOrd="0" presId="urn:microsoft.com/office/officeart/2005/8/layout/radial6"/>
    <dgm:cxn modelId="{E98484C4-A21E-4CE4-B878-9168E2F308D4}" type="presParOf" srcId="{84FC9129-BB61-477E-BB89-87335072EF61}" destId="{6A969F5C-0CE0-49D1-BA9D-D7255AF773B9}" srcOrd="9" destOrd="0" presId="urn:microsoft.com/office/officeart/2005/8/layout/radial6"/>
    <dgm:cxn modelId="{17043061-CD70-4795-A84C-A2E51776ACFC}" type="presParOf" srcId="{84FC9129-BB61-477E-BB89-87335072EF61}" destId="{F00FAAE5-AFCC-4A84-85AE-0A510543EDD5}" srcOrd="10" destOrd="0" presId="urn:microsoft.com/office/officeart/2005/8/layout/radial6"/>
    <dgm:cxn modelId="{1099CE19-EF07-4580-BA64-0763B6C14AA1}" type="presParOf" srcId="{84FC9129-BB61-477E-BB89-87335072EF61}" destId="{26A0D8ED-F55C-42FF-B7A5-079054E1AE4D}" srcOrd="11" destOrd="0" presId="urn:microsoft.com/office/officeart/2005/8/layout/radial6"/>
    <dgm:cxn modelId="{5282DB37-9ABA-462E-A9EB-73DF6BA28B3E}" type="presParOf" srcId="{84FC9129-BB61-477E-BB89-87335072EF61}" destId="{33FD12C2-53F4-448A-AA42-C0AC5401606A}"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5FE34C-3491-475E-92E4-D89EC4D97ADE}"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D2AAB7-3C78-4272-82A2-1A02354FB546}">
      <dgm:prSet phldrT="[Text]"/>
      <dgm:spPr/>
      <dgm:t>
        <a:bodyPr/>
        <a:lstStyle/>
        <a:p>
          <a:r>
            <a:rPr lang="en-US" b="0" cap="none" spc="0" dirty="0" err="1" smtClean="0">
              <a:ln w="0"/>
              <a:solidFill>
                <a:schemeClr val="tx1"/>
              </a:solidFill>
              <a:effectLst>
                <a:outerShdw blurRad="38100" dist="19050" dir="2700000" algn="tl" rotWithShape="0">
                  <a:schemeClr val="dk1">
                    <a:alpha val="40000"/>
                  </a:schemeClr>
                </a:outerShdw>
              </a:effectLst>
            </a:rPr>
            <a:t>Tìm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kiếm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và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lựa</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chọn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nhà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cung</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cấp</a:t>
          </a:r>
          <a:r>
            <a:rPr lang="en-US" b="0" cap="none" spc="0" dirty="0" smtClean="0">
              <a:ln w="0"/>
              <a:solidFill>
                <a:schemeClr val="tx1"/>
              </a:solidFill>
              <a:effectLst>
                <a:outerShdw blurRad="38100" dist="19050" dir="2700000" algn="tl" rotWithShape="0">
                  <a:schemeClr val="dk1">
                    <a:alpha val="40000"/>
                  </a:schemeClr>
                </a:outerShdw>
              </a:effectLst>
            </a:rPr>
            <a:t> NPL</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40803386-722D-4B3A-8CCB-A189DBFFEA17}" type="parTrans" cxnId="{E66B529F-DC30-492F-9FE4-2E2F9C5E21AE}">
      <dgm:prSet/>
      <dgm:spPr/>
      <dgm:t>
        <a:bodyPr/>
        <a:lstStyle/>
        <a:p>
          <a:endParaRPr lang="en-US"/>
        </a:p>
      </dgm:t>
    </dgm:pt>
    <dgm:pt modelId="{B6130C6D-F8D7-441E-B8B9-2A4B4FF86A15}" type="sibTrans" cxnId="{E66B529F-DC30-492F-9FE4-2E2F9C5E21AE}">
      <dgm:prSet/>
      <dgm:spPr/>
      <dgm:t>
        <a:bodyPr/>
        <a:lstStyle/>
        <a:p>
          <a:endParaRPr lang="en-US"/>
        </a:p>
      </dgm:t>
    </dgm:pt>
    <dgm:pt modelId="{13489D04-8AA4-4F24-A15B-DE17EED6B8E5}">
      <dgm:prSet phldrT="[Text]"/>
      <dgm:spPr/>
      <dgm:t>
        <a:bodyPr/>
        <a:lstStyle/>
        <a:p>
          <a:r>
            <a:rPr lang="en-US" b="0" cap="none" spc="0" dirty="0" err="1" smtClean="0">
              <a:ln w="0"/>
              <a:solidFill>
                <a:schemeClr val="tx1"/>
              </a:solidFill>
              <a:effectLst>
                <a:outerShdw blurRad="38100" dist="19050" dir="2700000" algn="tl" rotWithShape="0">
                  <a:schemeClr val="dk1">
                    <a:alpha val="40000"/>
                  </a:schemeClr>
                </a:outerShdw>
              </a:effectLst>
            </a:rPr>
            <a:t>Tìm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kiếm</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và</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lựa</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chọn</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công</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ty</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gia</a:t>
          </a:r>
          <a:r>
            <a:rPr lang="en-US" b="0" cap="none" spc="0" dirty="0" smtClean="0">
              <a:ln w="0"/>
              <a:solidFill>
                <a:schemeClr val="tx1"/>
              </a:solidFill>
              <a:effectLst>
                <a:outerShdw blurRad="38100" dist="19050" dir="2700000" algn="tl" rotWithShape="0">
                  <a:schemeClr val="dk1">
                    <a:alpha val="40000"/>
                  </a:schemeClr>
                </a:outerShdw>
              </a:effectLst>
            </a:rPr>
            <a:t> </a:t>
          </a:r>
          <a:r>
            <a:rPr lang="en-US" b="0" cap="none" spc="0" dirty="0" err="1" smtClean="0">
              <a:ln w="0"/>
              <a:solidFill>
                <a:schemeClr val="tx1"/>
              </a:solidFill>
              <a:effectLst>
                <a:outerShdw blurRad="38100" dist="19050" dir="2700000" algn="tl" rotWithShape="0">
                  <a:schemeClr val="dk1">
                    <a:alpha val="40000"/>
                  </a:schemeClr>
                </a:outerShdw>
              </a:effectLst>
            </a:rPr>
            <a:t>công</a:t>
          </a:r>
          <a:endParaRPr lang="en-US" b="0" cap="none" spc="0" dirty="0">
            <a:ln w="0"/>
            <a:solidFill>
              <a:schemeClr val="tx1"/>
            </a:solidFill>
            <a:effectLst>
              <a:outerShdw blurRad="38100" dist="19050" dir="2700000" algn="tl" rotWithShape="0">
                <a:schemeClr val="dk1">
                  <a:alpha val="40000"/>
                </a:schemeClr>
              </a:outerShdw>
            </a:effectLst>
          </a:endParaRPr>
        </a:p>
      </dgm:t>
    </dgm:pt>
    <dgm:pt modelId="{21F2FA7E-3D1A-4618-8F77-7EDA5A046DEF}" type="parTrans" cxnId="{F5DEB134-3D43-453E-9B56-30EFBEF76B82}">
      <dgm:prSet/>
      <dgm:spPr/>
      <dgm:t>
        <a:bodyPr/>
        <a:lstStyle/>
        <a:p>
          <a:endParaRPr lang="en-US"/>
        </a:p>
      </dgm:t>
    </dgm:pt>
    <dgm:pt modelId="{AB3D424E-5F1E-4D0C-9EA4-120A954EFBB9}" type="sibTrans" cxnId="{F5DEB134-3D43-453E-9B56-30EFBEF76B82}">
      <dgm:prSet/>
      <dgm:spPr/>
      <dgm:t>
        <a:bodyPr/>
        <a:lstStyle/>
        <a:p>
          <a:endParaRPr lang="en-US"/>
        </a:p>
      </dgm:t>
    </dgm:pt>
    <dgm:pt modelId="{3722B7E0-7EE2-4442-AF6E-7C54FC0CA1D2}" type="pres">
      <dgm:prSet presAssocID="{035FE34C-3491-475E-92E4-D89EC4D97ADE}" presName="Name0" presStyleCnt="0">
        <dgm:presLayoutVars>
          <dgm:dir/>
          <dgm:resizeHandles val="exact"/>
        </dgm:presLayoutVars>
      </dgm:prSet>
      <dgm:spPr/>
      <dgm:t>
        <a:bodyPr/>
        <a:lstStyle/>
        <a:p>
          <a:endParaRPr lang="en-US"/>
        </a:p>
      </dgm:t>
    </dgm:pt>
    <dgm:pt modelId="{E04DA7FC-D315-4FC3-8825-EC5E5B6A0938}" type="pres">
      <dgm:prSet presAssocID="{77D2AAB7-3C78-4272-82A2-1A02354FB546}" presName="composite" presStyleCnt="0"/>
      <dgm:spPr/>
    </dgm:pt>
    <dgm:pt modelId="{85E08EE9-7F03-4A33-9054-76CC011D236C}" type="pres">
      <dgm:prSet presAssocID="{77D2AAB7-3C78-4272-82A2-1A02354FB546}" presName="rect1" presStyleLbl="trAlignAcc1" presStyleIdx="0" presStyleCnt="2" custScaleY="45413" custLinFactNeighborX="-119" custLinFactNeighborY="-35708">
        <dgm:presLayoutVars>
          <dgm:bulletEnabled val="1"/>
        </dgm:presLayoutVars>
      </dgm:prSet>
      <dgm:spPr/>
      <dgm:t>
        <a:bodyPr/>
        <a:lstStyle/>
        <a:p>
          <a:endParaRPr lang="en-US"/>
        </a:p>
      </dgm:t>
    </dgm:pt>
    <dgm:pt modelId="{1BBB8544-FF40-46BE-9BC2-FD416B5AFC94}" type="pres">
      <dgm:prSet presAssocID="{77D2AAB7-3C78-4272-82A2-1A02354FB546}" presName="rect2" presStyleLbl="fgImgPlace1" presStyleIdx="0" presStyleCnt="2" custScaleX="66436" custScaleY="35273" custLinFactNeighborX="10102" custLinFactNeighborY="-20457"/>
      <dgm:spPr/>
    </dgm:pt>
    <dgm:pt modelId="{42071017-AAA7-47A6-A8A9-55101DB2F303}" type="pres">
      <dgm:prSet presAssocID="{B6130C6D-F8D7-441E-B8B9-2A4B4FF86A15}" presName="sibTrans" presStyleCnt="0"/>
      <dgm:spPr/>
    </dgm:pt>
    <dgm:pt modelId="{2E31A1C4-3F2E-4257-A1EF-11F2EEA5BECC}" type="pres">
      <dgm:prSet presAssocID="{13489D04-8AA4-4F24-A15B-DE17EED6B8E5}" presName="composite" presStyleCnt="0"/>
      <dgm:spPr/>
    </dgm:pt>
    <dgm:pt modelId="{D86A8193-A161-4784-9C6E-F567C004A5C0}" type="pres">
      <dgm:prSet presAssocID="{13489D04-8AA4-4F24-A15B-DE17EED6B8E5}" presName="rect1" presStyleLbl="trAlignAcc1" presStyleIdx="1" presStyleCnt="2" custScaleX="100505" custScaleY="42395" custLinFactNeighborX="192" custLinFactNeighborY="-8334">
        <dgm:presLayoutVars>
          <dgm:bulletEnabled val="1"/>
        </dgm:presLayoutVars>
      </dgm:prSet>
      <dgm:spPr/>
      <dgm:t>
        <a:bodyPr/>
        <a:lstStyle/>
        <a:p>
          <a:endParaRPr lang="en-US"/>
        </a:p>
      </dgm:t>
    </dgm:pt>
    <dgm:pt modelId="{B4A0F5A2-51C6-45C7-A17E-0BB067A82B61}" type="pres">
      <dgm:prSet presAssocID="{13489D04-8AA4-4F24-A15B-DE17EED6B8E5}" presName="rect2" presStyleLbl="fgImgPlace1" presStyleIdx="1" presStyleCnt="2" custScaleX="59524" custScaleY="33397" custLinFactNeighborX="7779" custLinFactNeighborY="4668"/>
      <dgm:spPr/>
    </dgm:pt>
  </dgm:ptLst>
  <dgm:cxnLst>
    <dgm:cxn modelId="{E66B529F-DC30-492F-9FE4-2E2F9C5E21AE}" srcId="{035FE34C-3491-475E-92E4-D89EC4D97ADE}" destId="{77D2AAB7-3C78-4272-82A2-1A02354FB546}" srcOrd="0" destOrd="0" parTransId="{40803386-722D-4B3A-8CCB-A189DBFFEA17}" sibTransId="{B6130C6D-F8D7-441E-B8B9-2A4B4FF86A15}"/>
    <dgm:cxn modelId="{393C6E9A-EC8D-40E6-A5B5-81DCCF99501B}" type="presOf" srcId="{77D2AAB7-3C78-4272-82A2-1A02354FB546}" destId="{85E08EE9-7F03-4A33-9054-76CC011D236C}" srcOrd="0" destOrd="0" presId="urn:microsoft.com/office/officeart/2008/layout/PictureStrips"/>
    <dgm:cxn modelId="{49C76864-462E-488B-9663-2FD33BDE7F0B}" type="presOf" srcId="{13489D04-8AA4-4F24-A15B-DE17EED6B8E5}" destId="{D86A8193-A161-4784-9C6E-F567C004A5C0}" srcOrd="0" destOrd="0" presId="urn:microsoft.com/office/officeart/2008/layout/PictureStrips"/>
    <dgm:cxn modelId="{F5DEB134-3D43-453E-9B56-30EFBEF76B82}" srcId="{035FE34C-3491-475E-92E4-D89EC4D97ADE}" destId="{13489D04-8AA4-4F24-A15B-DE17EED6B8E5}" srcOrd="1" destOrd="0" parTransId="{21F2FA7E-3D1A-4618-8F77-7EDA5A046DEF}" sibTransId="{AB3D424E-5F1E-4D0C-9EA4-120A954EFBB9}"/>
    <dgm:cxn modelId="{A3E9486E-25C3-45AF-B3FE-379399059BFF}" type="presOf" srcId="{035FE34C-3491-475E-92E4-D89EC4D97ADE}" destId="{3722B7E0-7EE2-4442-AF6E-7C54FC0CA1D2}" srcOrd="0" destOrd="0" presId="urn:microsoft.com/office/officeart/2008/layout/PictureStrips"/>
    <dgm:cxn modelId="{E62418D8-17F1-4551-A31E-EDB7CD451591}" type="presParOf" srcId="{3722B7E0-7EE2-4442-AF6E-7C54FC0CA1D2}" destId="{E04DA7FC-D315-4FC3-8825-EC5E5B6A0938}" srcOrd="0" destOrd="0" presId="urn:microsoft.com/office/officeart/2008/layout/PictureStrips"/>
    <dgm:cxn modelId="{96A2C5AB-B3E4-4486-BD59-290DF74D7ADE}" type="presParOf" srcId="{E04DA7FC-D315-4FC3-8825-EC5E5B6A0938}" destId="{85E08EE9-7F03-4A33-9054-76CC011D236C}" srcOrd="0" destOrd="0" presId="urn:microsoft.com/office/officeart/2008/layout/PictureStrips"/>
    <dgm:cxn modelId="{0E751D50-3465-4A95-BFF3-65956DE8C808}" type="presParOf" srcId="{E04DA7FC-D315-4FC3-8825-EC5E5B6A0938}" destId="{1BBB8544-FF40-46BE-9BC2-FD416B5AFC94}" srcOrd="1" destOrd="0" presId="urn:microsoft.com/office/officeart/2008/layout/PictureStrips"/>
    <dgm:cxn modelId="{7CC36127-627E-4039-8236-E6AD1260E662}" type="presParOf" srcId="{3722B7E0-7EE2-4442-AF6E-7C54FC0CA1D2}" destId="{42071017-AAA7-47A6-A8A9-55101DB2F303}" srcOrd="1" destOrd="0" presId="urn:microsoft.com/office/officeart/2008/layout/PictureStrips"/>
    <dgm:cxn modelId="{A2DDA8B1-4BE6-49C2-8EA2-F39B2F836DC1}" type="presParOf" srcId="{3722B7E0-7EE2-4442-AF6E-7C54FC0CA1D2}" destId="{2E31A1C4-3F2E-4257-A1EF-11F2EEA5BECC}" srcOrd="2" destOrd="0" presId="urn:microsoft.com/office/officeart/2008/layout/PictureStrips"/>
    <dgm:cxn modelId="{F363A881-5DB3-4D3F-B972-B32FF6B408CC}" type="presParOf" srcId="{2E31A1C4-3F2E-4257-A1EF-11F2EEA5BECC}" destId="{D86A8193-A161-4784-9C6E-F567C004A5C0}" srcOrd="0" destOrd="0" presId="urn:microsoft.com/office/officeart/2008/layout/PictureStrips"/>
    <dgm:cxn modelId="{A60D461F-DD5F-40D2-8909-EC15C1D9EE7E}" type="presParOf" srcId="{2E31A1C4-3F2E-4257-A1EF-11F2EEA5BECC}" destId="{B4A0F5A2-51C6-45C7-A17E-0BB067A82B61}"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7A5F17-82DA-47B1-BC18-1D6B0B36E425}" type="doc">
      <dgm:prSet loTypeId="urn:microsoft.com/office/officeart/2005/8/layout/process2" loCatId="process" qsTypeId="urn:microsoft.com/office/officeart/2005/8/quickstyle/simple1" qsCatId="simple" csTypeId="urn:microsoft.com/office/officeart/2005/8/colors/accent0_1" csCatId="mainScheme" phldr="1"/>
      <dgm:spPr/>
    </dgm:pt>
    <dgm:pt modelId="{CB384D8A-9047-461D-A6DC-BAAC28DB4002}">
      <dgm:prSet phldrT="[Text]" custT="1"/>
      <dgm:spPr/>
      <dgm:t>
        <a:bodyPr/>
        <a:lstStyle/>
        <a:p>
          <a:r>
            <a:rPr lang="en-US" sz="1300">
              <a:latin typeface="Times New Roman" panose="02020603050405020304" pitchFamily="18" charset="0"/>
              <a:cs typeface="Times New Roman" panose="02020603050405020304" pitchFamily="18" charset="0"/>
            </a:rPr>
            <a:t>Xác định nhu cầu</a:t>
          </a:r>
        </a:p>
      </dgm:t>
    </dgm:pt>
    <dgm:pt modelId="{9368CB4A-E026-45D2-BE8C-A79414A49676}" type="parTrans" cxnId="{B6E8E374-26E8-42AB-ABDC-9D326398BDA0}">
      <dgm:prSet/>
      <dgm:spPr/>
      <dgm:t>
        <a:bodyPr/>
        <a:lstStyle/>
        <a:p>
          <a:endParaRPr lang="en-US" sz="1300">
            <a:latin typeface="Times New Roman" panose="02020603050405020304" pitchFamily="18" charset="0"/>
            <a:cs typeface="Times New Roman" panose="02020603050405020304" pitchFamily="18" charset="0"/>
          </a:endParaRPr>
        </a:p>
      </dgm:t>
    </dgm:pt>
    <dgm:pt modelId="{2E0A3042-C930-4B03-86A8-219303C1054D}" type="sibTrans" cxnId="{B6E8E374-26E8-42AB-ABDC-9D326398BDA0}">
      <dgm:prSet custT="1"/>
      <dgm:spPr/>
      <dgm:t>
        <a:bodyPr/>
        <a:lstStyle/>
        <a:p>
          <a:endParaRPr lang="en-US" sz="1300">
            <a:latin typeface="Times New Roman" panose="02020603050405020304" pitchFamily="18" charset="0"/>
            <a:cs typeface="Times New Roman" panose="02020603050405020304" pitchFamily="18" charset="0"/>
          </a:endParaRPr>
        </a:p>
      </dgm:t>
    </dgm:pt>
    <dgm:pt modelId="{B5D11F7E-B2A1-4586-BDD8-A5A6679FBEB6}">
      <dgm:prSet phldrT="[Text]" custT="1"/>
      <dgm:spPr/>
      <dgm:t>
        <a:bodyPr/>
        <a:lstStyle/>
        <a:p>
          <a:r>
            <a:rPr lang="en-US" sz="1300">
              <a:latin typeface="Times New Roman" panose="02020603050405020304" pitchFamily="18" charset="0"/>
              <a:cs typeface="Times New Roman" panose="02020603050405020304" pitchFamily="18" charset="0"/>
            </a:rPr>
            <a:t>Tìm kiếm nhà cung cấp</a:t>
          </a:r>
        </a:p>
      </dgm:t>
    </dgm:pt>
    <dgm:pt modelId="{64671477-795F-41B1-8DAD-916973DEB813}" type="parTrans" cxnId="{1C7E2991-9203-47FB-BC0B-2136D3B16BF5}">
      <dgm:prSet/>
      <dgm:spPr/>
      <dgm:t>
        <a:bodyPr/>
        <a:lstStyle/>
        <a:p>
          <a:endParaRPr lang="en-US" sz="1300">
            <a:latin typeface="Times New Roman" panose="02020603050405020304" pitchFamily="18" charset="0"/>
            <a:cs typeface="Times New Roman" panose="02020603050405020304" pitchFamily="18" charset="0"/>
          </a:endParaRPr>
        </a:p>
      </dgm:t>
    </dgm:pt>
    <dgm:pt modelId="{18C77459-4A58-4E65-8FD3-D22AFB93027A}" type="sibTrans" cxnId="{1C7E2991-9203-47FB-BC0B-2136D3B16BF5}">
      <dgm:prSet custT="1"/>
      <dgm:spPr/>
      <dgm:t>
        <a:bodyPr/>
        <a:lstStyle/>
        <a:p>
          <a:endParaRPr lang="en-US" sz="1300">
            <a:latin typeface="Times New Roman" panose="02020603050405020304" pitchFamily="18" charset="0"/>
            <a:cs typeface="Times New Roman" panose="02020603050405020304" pitchFamily="18" charset="0"/>
          </a:endParaRPr>
        </a:p>
      </dgm:t>
    </dgm:pt>
    <dgm:pt modelId="{05372FAE-AB02-4F92-AC07-DCEA9FFFFBD3}">
      <dgm:prSet phldrT="[Text]" custT="1"/>
      <dgm:spPr/>
      <dgm:t>
        <a:bodyPr/>
        <a:lstStyle/>
        <a:p>
          <a:r>
            <a:rPr lang="en-US" sz="1300">
              <a:latin typeface="Times New Roman" panose="02020603050405020304" pitchFamily="18" charset="0"/>
              <a:cs typeface="Times New Roman" panose="02020603050405020304" pitchFamily="18" charset="0"/>
            </a:rPr>
            <a:t>Đánh giá nhà cung cấp</a:t>
          </a:r>
        </a:p>
      </dgm:t>
    </dgm:pt>
    <dgm:pt modelId="{531AA92C-1E1A-43AB-982D-F1FDC355B160}" type="parTrans" cxnId="{4C593B7C-6C14-444E-B3A4-840C31FEFE1D}">
      <dgm:prSet/>
      <dgm:spPr/>
      <dgm:t>
        <a:bodyPr/>
        <a:lstStyle/>
        <a:p>
          <a:endParaRPr lang="en-US" sz="1300">
            <a:latin typeface="Times New Roman" panose="02020603050405020304" pitchFamily="18" charset="0"/>
            <a:cs typeface="Times New Roman" panose="02020603050405020304" pitchFamily="18" charset="0"/>
          </a:endParaRPr>
        </a:p>
      </dgm:t>
    </dgm:pt>
    <dgm:pt modelId="{BFD84EA4-B1FE-4797-B6EC-549968E142B6}" type="sibTrans" cxnId="{4C593B7C-6C14-444E-B3A4-840C31FEFE1D}">
      <dgm:prSet custT="1"/>
      <dgm:spPr/>
      <dgm:t>
        <a:bodyPr/>
        <a:lstStyle/>
        <a:p>
          <a:endParaRPr lang="en-US" sz="1300">
            <a:latin typeface="Times New Roman" panose="02020603050405020304" pitchFamily="18" charset="0"/>
            <a:cs typeface="Times New Roman" panose="02020603050405020304" pitchFamily="18" charset="0"/>
          </a:endParaRPr>
        </a:p>
      </dgm:t>
    </dgm:pt>
    <dgm:pt modelId="{F4406926-959B-4E70-BD69-055336EFD608}">
      <dgm:prSet custT="1"/>
      <dgm:spPr/>
      <dgm:t>
        <a:bodyPr/>
        <a:lstStyle/>
        <a:p>
          <a:r>
            <a:rPr lang="en-US" sz="1300">
              <a:latin typeface="Times New Roman" panose="02020603050405020304" pitchFamily="18" charset="0"/>
              <a:cs typeface="Times New Roman" panose="02020603050405020304" pitchFamily="18" charset="0"/>
            </a:rPr>
            <a:t>Lựa chọn NCC tiềm năng</a:t>
          </a:r>
        </a:p>
      </dgm:t>
    </dgm:pt>
    <dgm:pt modelId="{9FCB14F4-E292-4661-856F-82E772B29A93}" type="parTrans" cxnId="{CA2E3296-6F9D-4F1C-B8CD-5DA3ED123B64}">
      <dgm:prSet/>
      <dgm:spPr/>
      <dgm:t>
        <a:bodyPr/>
        <a:lstStyle/>
        <a:p>
          <a:endParaRPr lang="en-US" sz="1300">
            <a:latin typeface="Times New Roman" panose="02020603050405020304" pitchFamily="18" charset="0"/>
            <a:cs typeface="Times New Roman" panose="02020603050405020304" pitchFamily="18" charset="0"/>
          </a:endParaRPr>
        </a:p>
      </dgm:t>
    </dgm:pt>
    <dgm:pt modelId="{B8B6B7EA-6935-448C-9CE0-0A705F8F4426}" type="sibTrans" cxnId="{CA2E3296-6F9D-4F1C-B8CD-5DA3ED123B64}">
      <dgm:prSet custT="1"/>
      <dgm:spPr/>
      <dgm:t>
        <a:bodyPr/>
        <a:lstStyle/>
        <a:p>
          <a:endParaRPr lang="en-US" sz="1300">
            <a:latin typeface="Times New Roman" panose="02020603050405020304" pitchFamily="18" charset="0"/>
            <a:cs typeface="Times New Roman" panose="02020603050405020304" pitchFamily="18" charset="0"/>
          </a:endParaRPr>
        </a:p>
      </dgm:t>
    </dgm:pt>
    <dgm:pt modelId="{CBCEB575-061B-46BD-B9E2-E5D90FF1B6A2}">
      <dgm:prSet custT="1"/>
      <dgm:spPr/>
      <dgm:t>
        <a:bodyPr/>
        <a:lstStyle/>
        <a:p>
          <a:r>
            <a:rPr lang="en-US" sz="1300">
              <a:latin typeface="Times New Roman" panose="02020603050405020304" pitchFamily="18" charset="0"/>
              <a:cs typeface="Times New Roman" panose="02020603050405020304" pitchFamily="18" charset="0"/>
            </a:rPr>
            <a:t>Gửi mẫu vải, TCKT NPL</a:t>
          </a:r>
        </a:p>
      </dgm:t>
    </dgm:pt>
    <dgm:pt modelId="{CBACA31B-257E-445B-997B-DD1E620C23F1}" type="parTrans" cxnId="{24708128-C459-485A-8806-FD9D96948127}">
      <dgm:prSet/>
      <dgm:spPr/>
      <dgm:t>
        <a:bodyPr/>
        <a:lstStyle/>
        <a:p>
          <a:endParaRPr lang="en-US" sz="1300">
            <a:latin typeface="Times New Roman" panose="02020603050405020304" pitchFamily="18" charset="0"/>
            <a:cs typeface="Times New Roman" panose="02020603050405020304" pitchFamily="18" charset="0"/>
          </a:endParaRPr>
        </a:p>
      </dgm:t>
    </dgm:pt>
    <dgm:pt modelId="{9F256903-3C72-44E2-AA7D-D1978D42ECD0}" type="sibTrans" cxnId="{24708128-C459-485A-8806-FD9D96948127}">
      <dgm:prSet custT="1"/>
      <dgm:spPr/>
      <dgm:t>
        <a:bodyPr/>
        <a:lstStyle/>
        <a:p>
          <a:endParaRPr lang="en-US" sz="1300">
            <a:latin typeface="Times New Roman" panose="02020603050405020304" pitchFamily="18" charset="0"/>
            <a:cs typeface="Times New Roman" panose="02020603050405020304" pitchFamily="18" charset="0"/>
          </a:endParaRPr>
        </a:p>
      </dgm:t>
    </dgm:pt>
    <dgm:pt modelId="{440734C7-43FD-46A8-A87B-83698263A088}">
      <dgm:prSet custT="1"/>
      <dgm:spPr/>
      <dgm:t>
        <a:bodyPr/>
        <a:lstStyle/>
        <a:p>
          <a:r>
            <a:rPr lang="en-US" sz="1300">
              <a:latin typeface="Times New Roman" panose="02020603050405020304" pitchFamily="18" charset="0"/>
              <a:cs typeface="Times New Roman" panose="02020603050405020304" pitchFamily="18" charset="0"/>
            </a:rPr>
            <a:t>So sánh các nhà cung cấp</a:t>
          </a:r>
        </a:p>
      </dgm:t>
    </dgm:pt>
    <dgm:pt modelId="{3E8B0A58-4879-4C47-8FD7-7732A80EFE24}" type="parTrans" cxnId="{7F8E2D6C-B796-4F40-9B70-53DE011E57E0}">
      <dgm:prSet/>
      <dgm:spPr/>
      <dgm:t>
        <a:bodyPr/>
        <a:lstStyle/>
        <a:p>
          <a:endParaRPr lang="en-US" sz="1300">
            <a:latin typeface="Times New Roman" panose="02020603050405020304" pitchFamily="18" charset="0"/>
            <a:cs typeface="Times New Roman" panose="02020603050405020304" pitchFamily="18" charset="0"/>
          </a:endParaRPr>
        </a:p>
      </dgm:t>
    </dgm:pt>
    <dgm:pt modelId="{54B8C7AA-2934-420D-BD11-9C638DBA250A}" type="sibTrans" cxnId="{7F8E2D6C-B796-4F40-9B70-53DE011E57E0}">
      <dgm:prSet custT="1"/>
      <dgm:spPr/>
      <dgm:t>
        <a:bodyPr/>
        <a:lstStyle/>
        <a:p>
          <a:endParaRPr lang="en-US" sz="1300">
            <a:latin typeface="Times New Roman" panose="02020603050405020304" pitchFamily="18" charset="0"/>
            <a:cs typeface="Times New Roman" panose="02020603050405020304" pitchFamily="18" charset="0"/>
          </a:endParaRPr>
        </a:p>
      </dgm:t>
    </dgm:pt>
    <dgm:pt modelId="{54698CC6-611A-4832-91D9-4A1A67C999CA}">
      <dgm:prSet custT="1"/>
      <dgm:spPr/>
      <dgm:t>
        <a:bodyPr/>
        <a:lstStyle/>
        <a:p>
          <a:r>
            <a:rPr lang="en-US" sz="1300">
              <a:latin typeface="Times New Roman" panose="02020603050405020304" pitchFamily="18" charset="0"/>
              <a:cs typeface="Times New Roman" panose="02020603050405020304" pitchFamily="18" charset="0"/>
            </a:rPr>
            <a:t>Gửi cho sếp/khách hàng duyệt</a:t>
          </a:r>
        </a:p>
      </dgm:t>
    </dgm:pt>
    <dgm:pt modelId="{16878CAB-6F07-4014-A7F9-FC6495A23EA5}" type="parTrans" cxnId="{65E085AE-2296-4FE0-A272-2C3F4394FA94}">
      <dgm:prSet/>
      <dgm:spPr/>
      <dgm:t>
        <a:bodyPr/>
        <a:lstStyle/>
        <a:p>
          <a:endParaRPr lang="en-US" sz="1300">
            <a:latin typeface="Times New Roman" panose="02020603050405020304" pitchFamily="18" charset="0"/>
            <a:cs typeface="Times New Roman" panose="02020603050405020304" pitchFamily="18" charset="0"/>
          </a:endParaRPr>
        </a:p>
      </dgm:t>
    </dgm:pt>
    <dgm:pt modelId="{6ACE425E-91FA-466F-AF7F-DFA89747860B}" type="sibTrans" cxnId="{65E085AE-2296-4FE0-A272-2C3F4394FA94}">
      <dgm:prSet custT="1"/>
      <dgm:spPr/>
      <dgm:t>
        <a:bodyPr/>
        <a:lstStyle/>
        <a:p>
          <a:endParaRPr lang="en-US" sz="1300">
            <a:latin typeface="Times New Roman" panose="02020603050405020304" pitchFamily="18" charset="0"/>
            <a:cs typeface="Times New Roman" panose="02020603050405020304" pitchFamily="18" charset="0"/>
          </a:endParaRPr>
        </a:p>
      </dgm:t>
    </dgm:pt>
    <dgm:pt modelId="{ACA9E3F7-138E-4E87-915A-96C9E9531F22}">
      <dgm:prSet custT="1"/>
      <dgm:spPr/>
      <dgm:t>
        <a:bodyPr/>
        <a:lstStyle/>
        <a:p>
          <a:r>
            <a:rPr lang="en-US" sz="1300">
              <a:latin typeface="Times New Roman" panose="02020603050405020304" pitchFamily="18" charset="0"/>
              <a:cs typeface="Times New Roman" panose="02020603050405020304" pitchFamily="18" charset="0"/>
            </a:rPr>
            <a:t>Lựa chọn nhà cung cấp chính thức</a:t>
          </a:r>
        </a:p>
      </dgm:t>
    </dgm:pt>
    <dgm:pt modelId="{6E59818C-08FD-492D-8184-79624B1EF988}" type="parTrans" cxnId="{330E46CC-31C4-4258-900C-DD18BAE31C9A}">
      <dgm:prSet/>
      <dgm:spPr/>
      <dgm:t>
        <a:bodyPr/>
        <a:lstStyle/>
        <a:p>
          <a:endParaRPr lang="en-US" sz="1300">
            <a:latin typeface="Times New Roman" panose="02020603050405020304" pitchFamily="18" charset="0"/>
            <a:cs typeface="Times New Roman" panose="02020603050405020304" pitchFamily="18" charset="0"/>
          </a:endParaRPr>
        </a:p>
      </dgm:t>
    </dgm:pt>
    <dgm:pt modelId="{08AA0FED-1110-41D6-9FD1-63E24A9CDC59}" type="sibTrans" cxnId="{330E46CC-31C4-4258-900C-DD18BAE31C9A}">
      <dgm:prSet/>
      <dgm:spPr/>
      <dgm:t>
        <a:bodyPr/>
        <a:lstStyle/>
        <a:p>
          <a:endParaRPr lang="en-US" sz="1300">
            <a:latin typeface="Times New Roman" panose="02020603050405020304" pitchFamily="18" charset="0"/>
            <a:cs typeface="Times New Roman" panose="02020603050405020304" pitchFamily="18" charset="0"/>
          </a:endParaRPr>
        </a:p>
      </dgm:t>
    </dgm:pt>
    <dgm:pt modelId="{D8DF254A-719A-4F8E-BC38-8519FD29758C}" type="pres">
      <dgm:prSet presAssocID="{277A5F17-82DA-47B1-BC18-1D6B0B36E425}" presName="linearFlow" presStyleCnt="0">
        <dgm:presLayoutVars>
          <dgm:resizeHandles val="exact"/>
        </dgm:presLayoutVars>
      </dgm:prSet>
      <dgm:spPr/>
    </dgm:pt>
    <dgm:pt modelId="{607A5467-B988-46D6-8ED0-C4A4FBD8757C}" type="pres">
      <dgm:prSet presAssocID="{CB384D8A-9047-461D-A6DC-BAAC28DB4002}" presName="node" presStyleLbl="node1" presStyleIdx="0" presStyleCnt="8">
        <dgm:presLayoutVars>
          <dgm:bulletEnabled val="1"/>
        </dgm:presLayoutVars>
      </dgm:prSet>
      <dgm:spPr/>
      <dgm:t>
        <a:bodyPr/>
        <a:lstStyle/>
        <a:p>
          <a:endParaRPr lang="en-US"/>
        </a:p>
      </dgm:t>
    </dgm:pt>
    <dgm:pt modelId="{778105EC-6A01-458A-B351-32FE38A242B7}" type="pres">
      <dgm:prSet presAssocID="{2E0A3042-C930-4B03-86A8-219303C1054D}" presName="sibTrans" presStyleLbl="sibTrans2D1" presStyleIdx="0" presStyleCnt="7"/>
      <dgm:spPr/>
      <dgm:t>
        <a:bodyPr/>
        <a:lstStyle/>
        <a:p>
          <a:endParaRPr lang="en-US"/>
        </a:p>
      </dgm:t>
    </dgm:pt>
    <dgm:pt modelId="{4567A1A7-6EFE-4B8D-849D-7F2844C68468}" type="pres">
      <dgm:prSet presAssocID="{2E0A3042-C930-4B03-86A8-219303C1054D}" presName="connectorText" presStyleLbl="sibTrans2D1" presStyleIdx="0" presStyleCnt="7"/>
      <dgm:spPr/>
      <dgm:t>
        <a:bodyPr/>
        <a:lstStyle/>
        <a:p>
          <a:endParaRPr lang="en-US"/>
        </a:p>
      </dgm:t>
    </dgm:pt>
    <dgm:pt modelId="{44157F22-016F-4223-A39C-B5A0FF235FC1}" type="pres">
      <dgm:prSet presAssocID="{B5D11F7E-B2A1-4586-BDD8-A5A6679FBEB6}" presName="node" presStyleLbl="node1" presStyleIdx="1" presStyleCnt="8" custScaleY="139755">
        <dgm:presLayoutVars>
          <dgm:bulletEnabled val="1"/>
        </dgm:presLayoutVars>
      </dgm:prSet>
      <dgm:spPr/>
      <dgm:t>
        <a:bodyPr/>
        <a:lstStyle/>
        <a:p>
          <a:endParaRPr lang="en-US"/>
        </a:p>
      </dgm:t>
    </dgm:pt>
    <dgm:pt modelId="{42EAC8F1-8A3D-4350-9653-92A575DB7BC6}" type="pres">
      <dgm:prSet presAssocID="{18C77459-4A58-4E65-8FD3-D22AFB93027A}" presName="sibTrans" presStyleLbl="sibTrans2D1" presStyleIdx="1" presStyleCnt="7"/>
      <dgm:spPr/>
      <dgm:t>
        <a:bodyPr/>
        <a:lstStyle/>
        <a:p>
          <a:endParaRPr lang="en-US"/>
        </a:p>
      </dgm:t>
    </dgm:pt>
    <dgm:pt modelId="{282A6B6A-D3E7-44B9-ABF9-2BDF19DBB4DA}" type="pres">
      <dgm:prSet presAssocID="{18C77459-4A58-4E65-8FD3-D22AFB93027A}" presName="connectorText" presStyleLbl="sibTrans2D1" presStyleIdx="1" presStyleCnt="7"/>
      <dgm:spPr/>
      <dgm:t>
        <a:bodyPr/>
        <a:lstStyle/>
        <a:p>
          <a:endParaRPr lang="en-US"/>
        </a:p>
      </dgm:t>
    </dgm:pt>
    <dgm:pt modelId="{860B376A-15AC-4822-BC9D-1BCDD8A92D6A}" type="pres">
      <dgm:prSet presAssocID="{05372FAE-AB02-4F92-AC07-DCEA9FFFFBD3}" presName="node" presStyleLbl="node1" presStyleIdx="2" presStyleCnt="8">
        <dgm:presLayoutVars>
          <dgm:bulletEnabled val="1"/>
        </dgm:presLayoutVars>
      </dgm:prSet>
      <dgm:spPr/>
      <dgm:t>
        <a:bodyPr/>
        <a:lstStyle/>
        <a:p>
          <a:endParaRPr lang="en-US"/>
        </a:p>
      </dgm:t>
    </dgm:pt>
    <dgm:pt modelId="{B6793D25-108E-412E-B716-C7AE4339EA37}" type="pres">
      <dgm:prSet presAssocID="{BFD84EA4-B1FE-4797-B6EC-549968E142B6}" presName="sibTrans" presStyleLbl="sibTrans2D1" presStyleIdx="2" presStyleCnt="7"/>
      <dgm:spPr/>
      <dgm:t>
        <a:bodyPr/>
        <a:lstStyle/>
        <a:p>
          <a:endParaRPr lang="en-US"/>
        </a:p>
      </dgm:t>
    </dgm:pt>
    <dgm:pt modelId="{4A434E76-EF10-42FD-AC8C-5CCB86D16A9E}" type="pres">
      <dgm:prSet presAssocID="{BFD84EA4-B1FE-4797-B6EC-549968E142B6}" presName="connectorText" presStyleLbl="sibTrans2D1" presStyleIdx="2" presStyleCnt="7"/>
      <dgm:spPr/>
      <dgm:t>
        <a:bodyPr/>
        <a:lstStyle/>
        <a:p>
          <a:endParaRPr lang="en-US"/>
        </a:p>
      </dgm:t>
    </dgm:pt>
    <dgm:pt modelId="{53CAF905-3AE3-4204-B286-F59D14B8C903}" type="pres">
      <dgm:prSet presAssocID="{F4406926-959B-4E70-BD69-055336EFD608}" presName="node" presStyleLbl="node1" presStyleIdx="3" presStyleCnt="8">
        <dgm:presLayoutVars>
          <dgm:bulletEnabled val="1"/>
        </dgm:presLayoutVars>
      </dgm:prSet>
      <dgm:spPr/>
      <dgm:t>
        <a:bodyPr/>
        <a:lstStyle/>
        <a:p>
          <a:endParaRPr lang="en-US"/>
        </a:p>
      </dgm:t>
    </dgm:pt>
    <dgm:pt modelId="{2B764478-76F5-4AB6-A4D0-E356210D312F}" type="pres">
      <dgm:prSet presAssocID="{B8B6B7EA-6935-448C-9CE0-0A705F8F4426}" presName="sibTrans" presStyleLbl="sibTrans2D1" presStyleIdx="3" presStyleCnt="7"/>
      <dgm:spPr/>
      <dgm:t>
        <a:bodyPr/>
        <a:lstStyle/>
        <a:p>
          <a:endParaRPr lang="en-US"/>
        </a:p>
      </dgm:t>
    </dgm:pt>
    <dgm:pt modelId="{174ACE68-9763-4204-B006-728634C5D521}" type="pres">
      <dgm:prSet presAssocID="{B8B6B7EA-6935-448C-9CE0-0A705F8F4426}" presName="connectorText" presStyleLbl="sibTrans2D1" presStyleIdx="3" presStyleCnt="7"/>
      <dgm:spPr/>
      <dgm:t>
        <a:bodyPr/>
        <a:lstStyle/>
        <a:p>
          <a:endParaRPr lang="en-US"/>
        </a:p>
      </dgm:t>
    </dgm:pt>
    <dgm:pt modelId="{5064E4BD-10E0-49CA-9AB4-0E473919A45A}" type="pres">
      <dgm:prSet presAssocID="{CBCEB575-061B-46BD-B9E2-E5D90FF1B6A2}" presName="node" presStyleLbl="node1" presStyleIdx="4" presStyleCnt="8">
        <dgm:presLayoutVars>
          <dgm:bulletEnabled val="1"/>
        </dgm:presLayoutVars>
      </dgm:prSet>
      <dgm:spPr/>
      <dgm:t>
        <a:bodyPr/>
        <a:lstStyle/>
        <a:p>
          <a:endParaRPr lang="en-US"/>
        </a:p>
      </dgm:t>
    </dgm:pt>
    <dgm:pt modelId="{01DE57C8-B6D7-4CF7-ABF2-3C24FBBAB2E9}" type="pres">
      <dgm:prSet presAssocID="{9F256903-3C72-44E2-AA7D-D1978D42ECD0}" presName="sibTrans" presStyleLbl="sibTrans2D1" presStyleIdx="4" presStyleCnt="7"/>
      <dgm:spPr/>
      <dgm:t>
        <a:bodyPr/>
        <a:lstStyle/>
        <a:p>
          <a:endParaRPr lang="en-US"/>
        </a:p>
      </dgm:t>
    </dgm:pt>
    <dgm:pt modelId="{DAF39E32-DFC2-484C-A1FB-56592D69BEFB}" type="pres">
      <dgm:prSet presAssocID="{9F256903-3C72-44E2-AA7D-D1978D42ECD0}" presName="connectorText" presStyleLbl="sibTrans2D1" presStyleIdx="4" presStyleCnt="7"/>
      <dgm:spPr/>
      <dgm:t>
        <a:bodyPr/>
        <a:lstStyle/>
        <a:p>
          <a:endParaRPr lang="en-US"/>
        </a:p>
      </dgm:t>
    </dgm:pt>
    <dgm:pt modelId="{1D7470D3-1D08-4812-87D2-8DA6379B639A}" type="pres">
      <dgm:prSet presAssocID="{440734C7-43FD-46A8-A87B-83698263A088}" presName="node" presStyleLbl="node1" presStyleIdx="5" presStyleCnt="8">
        <dgm:presLayoutVars>
          <dgm:bulletEnabled val="1"/>
        </dgm:presLayoutVars>
      </dgm:prSet>
      <dgm:spPr/>
      <dgm:t>
        <a:bodyPr/>
        <a:lstStyle/>
        <a:p>
          <a:endParaRPr lang="en-US"/>
        </a:p>
      </dgm:t>
    </dgm:pt>
    <dgm:pt modelId="{13699B50-7669-4CCE-9358-5A10164EC6CA}" type="pres">
      <dgm:prSet presAssocID="{54B8C7AA-2934-420D-BD11-9C638DBA250A}" presName="sibTrans" presStyleLbl="sibTrans2D1" presStyleIdx="5" presStyleCnt="7"/>
      <dgm:spPr/>
      <dgm:t>
        <a:bodyPr/>
        <a:lstStyle/>
        <a:p>
          <a:endParaRPr lang="en-US"/>
        </a:p>
      </dgm:t>
    </dgm:pt>
    <dgm:pt modelId="{DB8DE394-182A-4B60-AE72-FF3631C8360D}" type="pres">
      <dgm:prSet presAssocID="{54B8C7AA-2934-420D-BD11-9C638DBA250A}" presName="connectorText" presStyleLbl="sibTrans2D1" presStyleIdx="5" presStyleCnt="7"/>
      <dgm:spPr/>
      <dgm:t>
        <a:bodyPr/>
        <a:lstStyle/>
        <a:p>
          <a:endParaRPr lang="en-US"/>
        </a:p>
      </dgm:t>
    </dgm:pt>
    <dgm:pt modelId="{094195C0-0D05-4695-AD1F-8F4B0A61DC89}" type="pres">
      <dgm:prSet presAssocID="{54698CC6-611A-4832-91D9-4A1A67C999CA}" presName="node" presStyleLbl="node1" presStyleIdx="6" presStyleCnt="8">
        <dgm:presLayoutVars>
          <dgm:bulletEnabled val="1"/>
        </dgm:presLayoutVars>
      </dgm:prSet>
      <dgm:spPr/>
      <dgm:t>
        <a:bodyPr/>
        <a:lstStyle/>
        <a:p>
          <a:endParaRPr lang="en-US"/>
        </a:p>
      </dgm:t>
    </dgm:pt>
    <dgm:pt modelId="{C1F54E27-EEBF-423C-B7A5-A67F8229B1D1}" type="pres">
      <dgm:prSet presAssocID="{6ACE425E-91FA-466F-AF7F-DFA89747860B}" presName="sibTrans" presStyleLbl="sibTrans2D1" presStyleIdx="6" presStyleCnt="7"/>
      <dgm:spPr/>
      <dgm:t>
        <a:bodyPr/>
        <a:lstStyle/>
        <a:p>
          <a:endParaRPr lang="en-US"/>
        </a:p>
      </dgm:t>
    </dgm:pt>
    <dgm:pt modelId="{732D095F-5D87-4715-AAC2-97CBBEA6DA7B}" type="pres">
      <dgm:prSet presAssocID="{6ACE425E-91FA-466F-AF7F-DFA89747860B}" presName="connectorText" presStyleLbl="sibTrans2D1" presStyleIdx="6" presStyleCnt="7"/>
      <dgm:spPr/>
      <dgm:t>
        <a:bodyPr/>
        <a:lstStyle/>
        <a:p>
          <a:endParaRPr lang="en-US"/>
        </a:p>
      </dgm:t>
    </dgm:pt>
    <dgm:pt modelId="{F462C938-697B-494A-BBCF-2FA0821C008B}" type="pres">
      <dgm:prSet presAssocID="{ACA9E3F7-138E-4E87-915A-96C9E9531F22}" presName="node" presStyleLbl="node1" presStyleIdx="7" presStyleCnt="8">
        <dgm:presLayoutVars>
          <dgm:bulletEnabled val="1"/>
        </dgm:presLayoutVars>
      </dgm:prSet>
      <dgm:spPr/>
      <dgm:t>
        <a:bodyPr/>
        <a:lstStyle/>
        <a:p>
          <a:endParaRPr lang="en-US"/>
        </a:p>
      </dgm:t>
    </dgm:pt>
  </dgm:ptLst>
  <dgm:cxnLst>
    <dgm:cxn modelId="{FD2FD0F3-65F3-42F9-9981-1AC57E45F4C9}" type="presOf" srcId="{277A5F17-82DA-47B1-BC18-1D6B0B36E425}" destId="{D8DF254A-719A-4F8E-BC38-8519FD29758C}" srcOrd="0" destOrd="0" presId="urn:microsoft.com/office/officeart/2005/8/layout/process2"/>
    <dgm:cxn modelId="{1C7E2991-9203-47FB-BC0B-2136D3B16BF5}" srcId="{277A5F17-82DA-47B1-BC18-1D6B0B36E425}" destId="{B5D11F7E-B2A1-4586-BDD8-A5A6679FBEB6}" srcOrd="1" destOrd="0" parTransId="{64671477-795F-41B1-8DAD-916973DEB813}" sibTransId="{18C77459-4A58-4E65-8FD3-D22AFB93027A}"/>
    <dgm:cxn modelId="{B8B5B760-BDD3-47E0-B233-69E43B03942E}" type="presOf" srcId="{2E0A3042-C930-4B03-86A8-219303C1054D}" destId="{778105EC-6A01-458A-B351-32FE38A242B7}" srcOrd="0" destOrd="0" presId="urn:microsoft.com/office/officeart/2005/8/layout/process2"/>
    <dgm:cxn modelId="{402079A0-FC2B-4F80-B583-0C5D9EF3C430}" type="presOf" srcId="{9F256903-3C72-44E2-AA7D-D1978D42ECD0}" destId="{DAF39E32-DFC2-484C-A1FB-56592D69BEFB}" srcOrd="1" destOrd="0" presId="urn:microsoft.com/office/officeart/2005/8/layout/process2"/>
    <dgm:cxn modelId="{51CC00F0-452B-4C84-B2D8-359024A8B54D}" type="presOf" srcId="{18C77459-4A58-4E65-8FD3-D22AFB93027A}" destId="{42EAC8F1-8A3D-4350-9653-92A575DB7BC6}" srcOrd="0" destOrd="0" presId="urn:microsoft.com/office/officeart/2005/8/layout/process2"/>
    <dgm:cxn modelId="{B1D82783-5849-4C3C-9085-121CF5B5A148}" type="presOf" srcId="{440734C7-43FD-46A8-A87B-83698263A088}" destId="{1D7470D3-1D08-4812-87D2-8DA6379B639A}" srcOrd="0" destOrd="0" presId="urn:microsoft.com/office/officeart/2005/8/layout/process2"/>
    <dgm:cxn modelId="{3F4698C7-5AEE-461F-8C36-C3716D73BBAE}" type="presOf" srcId="{18C77459-4A58-4E65-8FD3-D22AFB93027A}" destId="{282A6B6A-D3E7-44B9-ABF9-2BDF19DBB4DA}" srcOrd="1" destOrd="0" presId="urn:microsoft.com/office/officeart/2005/8/layout/process2"/>
    <dgm:cxn modelId="{4C593B7C-6C14-444E-B3A4-840C31FEFE1D}" srcId="{277A5F17-82DA-47B1-BC18-1D6B0B36E425}" destId="{05372FAE-AB02-4F92-AC07-DCEA9FFFFBD3}" srcOrd="2" destOrd="0" parTransId="{531AA92C-1E1A-43AB-982D-F1FDC355B160}" sibTransId="{BFD84EA4-B1FE-4797-B6EC-549968E142B6}"/>
    <dgm:cxn modelId="{007B793E-1718-4076-B538-5BE9C142C8F7}" type="presOf" srcId="{B8B6B7EA-6935-448C-9CE0-0A705F8F4426}" destId="{2B764478-76F5-4AB6-A4D0-E356210D312F}" srcOrd="0" destOrd="0" presId="urn:microsoft.com/office/officeart/2005/8/layout/process2"/>
    <dgm:cxn modelId="{CA2E3296-6F9D-4F1C-B8CD-5DA3ED123B64}" srcId="{277A5F17-82DA-47B1-BC18-1D6B0B36E425}" destId="{F4406926-959B-4E70-BD69-055336EFD608}" srcOrd="3" destOrd="0" parTransId="{9FCB14F4-E292-4661-856F-82E772B29A93}" sibTransId="{B8B6B7EA-6935-448C-9CE0-0A705F8F4426}"/>
    <dgm:cxn modelId="{3B934DA8-E8AF-408F-BBD7-C90CEF81CE37}" type="presOf" srcId="{9F256903-3C72-44E2-AA7D-D1978D42ECD0}" destId="{01DE57C8-B6D7-4CF7-ABF2-3C24FBBAB2E9}" srcOrd="0" destOrd="0" presId="urn:microsoft.com/office/officeart/2005/8/layout/process2"/>
    <dgm:cxn modelId="{38167585-DF3E-434F-A050-D1A92A2926B8}" type="presOf" srcId="{2E0A3042-C930-4B03-86A8-219303C1054D}" destId="{4567A1A7-6EFE-4B8D-849D-7F2844C68468}" srcOrd="1" destOrd="0" presId="urn:microsoft.com/office/officeart/2005/8/layout/process2"/>
    <dgm:cxn modelId="{05BFE380-3B16-4270-9033-4384E9EE999C}" type="presOf" srcId="{B8B6B7EA-6935-448C-9CE0-0A705F8F4426}" destId="{174ACE68-9763-4204-B006-728634C5D521}" srcOrd="1" destOrd="0" presId="urn:microsoft.com/office/officeart/2005/8/layout/process2"/>
    <dgm:cxn modelId="{CDCBE152-546F-47AA-9FD1-D892DA428672}" type="presOf" srcId="{ACA9E3F7-138E-4E87-915A-96C9E9531F22}" destId="{F462C938-697B-494A-BBCF-2FA0821C008B}" srcOrd="0" destOrd="0" presId="urn:microsoft.com/office/officeart/2005/8/layout/process2"/>
    <dgm:cxn modelId="{7F8E2D6C-B796-4F40-9B70-53DE011E57E0}" srcId="{277A5F17-82DA-47B1-BC18-1D6B0B36E425}" destId="{440734C7-43FD-46A8-A87B-83698263A088}" srcOrd="5" destOrd="0" parTransId="{3E8B0A58-4879-4C47-8FD7-7732A80EFE24}" sibTransId="{54B8C7AA-2934-420D-BD11-9C638DBA250A}"/>
    <dgm:cxn modelId="{330E46CC-31C4-4258-900C-DD18BAE31C9A}" srcId="{277A5F17-82DA-47B1-BC18-1D6B0B36E425}" destId="{ACA9E3F7-138E-4E87-915A-96C9E9531F22}" srcOrd="7" destOrd="0" parTransId="{6E59818C-08FD-492D-8184-79624B1EF988}" sibTransId="{08AA0FED-1110-41D6-9FD1-63E24A9CDC59}"/>
    <dgm:cxn modelId="{409A0226-8EF4-4655-BB64-D3B5E167662F}" type="presOf" srcId="{B5D11F7E-B2A1-4586-BDD8-A5A6679FBEB6}" destId="{44157F22-016F-4223-A39C-B5A0FF235FC1}" srcOrd="0" destOrd="0" presId="urn:microsoft.com/office/officeart/2005/8/layout/process2"/>
    <dgm:cxn modelId="{F2792C09-7757-4150-8FB6-479682E9B8B7}" type="presOf" srcId="{54698CC6-611A-4832-91D9-4A1A67C999CA}" destId="{094195C0-0D05-4695-AD1F-8F4B0A61DC89}" srcOrd="0" destOrd="0" presId="urn:microsoft.com/office/officeart/2005/8/layout/process2"/>
    <dgm:cxn modelId="{B6E8E374-26E8-42AB-ABDC-9D326398BDA0}" srcId="{277A5F17-82DA-47B1-BC18-1D6B0B36E425}" destId="{CB384D8A-9047-461D-A6DC-BAAC28DB4002}" srcOrd="0" destOrd="0" parTransId="{9368CB4A-E026-45D2-BE8C-A79414A49676}" sibTransId="{2E0A3042-C930-4B03-86A8-219303C1054D}"/>
    <dgm:cxn modelId="{309F6026-94A7-4157-AB71-EDC8B2162438}" type="presOf" srcId="{F4406926-959B-4E70-BD69-055336EFD608}" destId="{53CAF905-3AE3-4204-B286-F59D14B8C903}" srcOrd="0" destOrd="0" presId="urn:microsoft.com/office/officeart/2005/8/layout/process2"/>
    <dgm:cxn modelId="{492B58CD-26BD-4A03-A5DF-C864B3847136}" type="presOf" srcId="{BFD84EA4-B1FE-4797-B6EC-549968E142B6}" destId="{B6793D25-108E-412E-B716-C7AE4339EA37}" srcOrd="0" destOrd="0" presId="urn:microsoft.com/office/officeart/2005/8/layout/process2"/>
    <dgm:cxn modelId="{7A10F96F-A04E-497A-B1BC-368FF36807A1}" type="presOf" srcId="{6ACE425E-91FA-466F-AF7F-DFA89747860B}" destId="{C1F54E27-EEBF-423C-B7A5-A67F8229B1D1}" srcOrd="0" destOrd="0" presId="urn:microsoft.com/office/officeart/2005/8/layout/process2"/>
    <dgm:cxn modelId="{1EBFF4F3-366A-4877-9D82-FA36E691C5A0}" type="presOf" srcId="{54B8C7AA-2934-420D-BD11-9C638DBA250A}" destId="{13699B50-7669-4CCE-9358-5A10164EC6CA}" srcOrd="0" destOrd="0" presId="urn:microsoft.com/office/officeart/2005/8/layout/process2"/>
    <dgm:cxn modelId="{3A73F819-3652-4898-873B-C18050F2B973}" type="presOf" srcId="{BFD84EA4-B1FE-4797-B6EC-549968E142B6}" destId="{4A434E76-EF10-42FD-AC8C-5CCB86D16A9E}" srcOrd="1" destOrd="0" presId="urn:microsoft.com/office/officeart/2005/8/layout/process2"/>
    <dgm:cxn modelId="{A13DA1E3-8D21-4A2E-A818-DD925FA440D7}" type="presOf" srcId="{05372FAE-AB02-4F92-AC07-DCEA9FFFFBD3}" destId="{860B376A-15AC-4822-BC9D-1BCDD8A92D6A}" srcOrd="0" destOrd="0" presId="urn:microsoft.com/office/officeart/2005/8/layout/process2"/>
    <dgm:cxn modelId="{7E3CF545-4C6C-4F09-9303-3F592E5775D3}" type="presOf" srcId="{CBCEB575-061B-46BD-B9E2-E5D90FF1B6A2}" destId="{5064E4BD-10E0-49CA-9AB4-0E473919A45A}" srcOrd="0" destOrd="0" presId="urn:microsoft.com/office/officeart/2005/8/layout/process2"/>
    <dgm:cxn modelId="{24708128-C459-485A-8806-FD9D96948127}" srcId="{277A5F17-82DA-47B1-BC18-1D6B0B36E425}" destId="{CBCEB575-061B-46BD-B9E2-E5D90FF1B6A2}" srcOrd="4" destOrd="0" parTransId="{CBACA31B-257E-445B-997B-DD1E620C23F1}" sibTransId="{9F256903-3C72-44E2-AA7D-D1978D42ECD0}"/>
    <dgm:cxn modelId="{A6623D0D-596D-4C53-A07C-13AD90FE1ACC}" type="presOf" srcId="{CB384D8A-9047-461D-A6DC-BAAC28DB4002}" destId="{607A5467-B988-46D6-8ED0-C4A4FBD8757C}" srcOrd="0" destOrd="0" presId="urn:microsoft.com/office/officeart/2005/8/layout/process2"/>
    <dgm:cxn modelId="{28746A96-39CF-41F3-8E8D-7168C24D4E54}" type="presOf" srcId="{54B8C7AA-2934-420D-BD11-9C638DBA250A}" destId="{DB8DE394-182A-4B60-AE72-FF3631C8360D}" srcOrd="1" destOrd="0" presId="urn:microsoft.com/office/officeart/2005/8/layout/process2"/>
    <dgm:cxn modelId="{53A8D4BB-E889-4FF2-8747-C15089AB4E42}" type="presOf" srcId="{6ACE425E-91FA-466F-AF7F-DFA89747860B}" destId="{732D095F-5D87-4715-AAC2-97CBBEA6DA7B}" srcOrd="1" destOrd="0" presId="urn:microsoft.com/office/officeart/2005/8/layout/process2"/>
    <dgm:cxn modelId="{65E085AE-2296-4FE0-A272-2C3F4394FA94}" srcId="{277A5F17-82DA-47B1-BC18-1D6B0B36E425}" destId="{54698CC6-611A-4832-91D9-4A1A67C999CA}" srcOrd="6" destOrd="0" parTransId="{16878CAB-6F07-4014-A7F9-FC6495A23EA5}" sibTransId="{6ACE425E-91FA-466F-AF7F-DFA89747860B}"/>
    <dgm:cxn modelId="{9DB90AEA-4B96-43B2-BF15-B8D04902EA76}" type="presParOf" srcId="{D8DF254A-719A-4F8E-BC38-8519FD29758C}" destId="{607A5467-B988-46D6-8ED0-C4A4FBD8757C}" srcOrd="0" destOrd="0" presId="urn:microsoft.com/office/officeart/2005/8/layout/process2"/>
    <dgm:cxn modelId="{34764872-A411-4427-A23F-113C68E189E2}" type="presParOf" srcId="{D8DF254A-719A-4F8E-BC38-8519FD29758C}" destId="{778105EC-6A01-458A-B351-32FE38A242B7}" srcOrd="1" destOrd="0" presId="urn:microsoft.com/office/officeart/2005/8/layout/process2"/>
    <dgm:cxn modelId="{3610A767-098B-41B1-A62D-FDCEFC210EFB}" type="presParOf" srcId="{778105EC-6A01-458A-B351-32FE38A242B7}" destId="{4567A1A7-6EFE-4B8D-849D-7F2844C68468}" srcOrd="0" destOrd="0" presId="urn:microsoft.com/office/officeart/2005/8/layout/process2"/>
    <dgm:cxn modelId="{D6E4EFE1-D3DD-4FFA-9479-348C2D812A81}" type="presParOf" srcId="{D8DF254A-719A-4F8E-BC38-8519FD29758C}" destId="{44157F22-016F-4223-A39C-B5A0FF235FC1}" srcOrd="2" destOrd="0" presId="urn:microsoft.com/office/officeart/2005/8/layout/process2"/>
    <dgm:cxn modelId="{60F909F7-9C6E-4C2A-B95C-35BB989D23AD}" type="presParOf" srcId="{D8DF254A-719A-4F8E-BC38-8519FD29758C}" destId="{42EAC8F1-8A3D-4350-9653-92A575DB7BC6}" srcOrd="3" destOrd="0" presId="urn:microsoft.com/office/officeart/2005/8/layout/process2"/>
    <dgm:cxn modelId="{E96A14FB-B3A9-4A7A-B7FA-218272A86114}" type="presParOf" srcId="{42EAC8F1-8A3D-4350-9653-92A575DB7BC6}" destId="{282A6B6A-D3E7-44B9-ABF9-2BDF19DBB4DA}" srcOrd="0" destOrd="0" presId="urn:microsoft.com/office/officeart/2005/8/layout/process2"/>
    <dgm:cxn modelId="{F4EBD2FA-B1C9-4EE0-B627-8AAF635F816F}" type="presParOf" srcId="{D8DF254A-719A-4F8E-BC38-8519FD29758C}" destId="{860B376A-15AC-4822-BC9D-1BCDD8A92D6A}" srcOrd="4" destOrd="0" presId="urn:microsoft.com/office/officeart/2005/8/layout/process2"/>
    <dgm:cxn modelId="{151DAA66-1858-4719-B011-01463CC7FCC2}" type="presParOf" srcId="{D8DF254A-719A-4F8E-BC38-8519FD29758C}" destId="{B6793D25-108E-412E-B716-C7AE4339EA37}" srcOrd="5" destOrd="0" presId="urn:microsoft.com/office/officeart/2005/8/layout/process2"/>
    <dgm:cxn modelId="{E6D9DD6B-B195-4C0C-9474-8CE741B01E68}" type="presParOf" srcId="{B6793D25-108E-412E-B716-C7AE4339EA37}" destId="{4A434E76-EF10-42FD-AC8C-5CCB86D16A9E}" srcOrd="0" destOrd="0" presId="urn:microsoft.com/office/officeart/2005/8/layout/process2"/>
    <dgm:cxn modelId="{BDF8D7BE-959B-4581-8D18-977D9648080D}" type="presParOf" srcId="{D8DF254A-719A-4F8E-BC38-8519FD29758C}" destId="{53CAF905-3AE3-4204-B286-F59D14B8C903}" srcOrd="6" destOrd="0" presId="urn:microsoft.com/office/officeart/2005/8/layout/process2"/>
    <dgm:cxn modelId="{856FDAAA-82D6-4C75-B74B-04EECC6538E3}" type="presParOf" srcId="{D8DF254A-719A-4F8E-BC38-8519FD29758C}" destId="{2B764478-76F5-4AB6-A4D0-E356210D312F}" srcOrd="7" destOrd="0" presId="urn:microsoft.com/office/officeart/2005/8/layout/process2"/>
    <dgm:cxn modelId="{CD618E06-FB4E-4C62-B55E-1D678B058FD1}" type="presParOf" srcId="{2B764478-76F5-4AB6-A4D0-E356210D312F}" destId="{174ACE68-9763-4204-B006-728634C5D521}" srcOrd="0" destOrd="0" presId="urn:microsoft.com/office/officeart/2005/8/layout/process2"/>
    <dgm:cxn modelId="{ED2ED695-B4AF-4598-A408-83E43BFDEE0D}" type="presParOf" srcId="{D8DF254A-719A-4F8E-BC38-8519FD29758C}" destId="{5064E4BD-10E0-49CA-9AB4-0E473919A45A}" srcOrd="8" destOrd="0" presId="urn:microsoft.com/office/officeart/2005/8/layout/process2"/>
    <dgm:cxn modelId="{A2BA9162-8119-4227-A898-3811ED87D9D9}" type="presParOf" srcId="{D8DF254A-719A-4F8E-BC38-8519FD29758C}" destId="{01DE57C8-B6D7-4CF7-ABF2-3C24FBBAB2E9}" srcOrd="9" destOrd="0" presId="urn:microsoft.com/office/officeart/2005/8/layout/process2"/>
    <dgm:cxn modelId="{60823657-B7D8-476B-905F-367604905380}" type="presParOf" srcId="{01DE57C8-B6D7-4CF7-ABF2-3C24FBBAB2E9}" destId="{DAF39E32-DFC2-484C-A1FB-56592D69BEFB}" srcOrd="0" destOrd="0" presId="urn:microsoft.com/office/officeart/2005/8/layout/process2"/>
    <dgm:cxn modelId="{3640B623-2B5B-409C-9996-74028A705F2A}" type="presParOf" srcId="{D8DF254A-719A-4F8E-BC38-8519FD29758C}" destId="{1D7470D3-1D08-4812-87D2-8DA6379B639A}" srcOrd="10" destOrd="0" presId="urn:microsoft.com/office/officeart/2005/8/layout/process2"/>
    <dgm:cxn modelId="{B4F90DF0-E9C4-4F54-B9FC-47CF0F8024DC}" type="presParOf" srcId="{D8DF254A-719A-4F8E-BC38-8519FD29758C}" destId="{13699B50-7669-4CCE-9358-5A10164EC6CA}" srcOrd="11" destOrd="0" presId="urn:microsoft.com/office/officeart/2005/8/layout/process2"/>
    <dgm:cxn modelId="{A10A227F-A6A9-4C84-B9B1-6D03EC093D1B}" type="presParOf" srcId="{13699B50-7669-4CCE-9358-5A10164EC6CA}" destId="{DB8DE394-182A-4B60-AE72-FF3631C8360D}" srcOrd="0" destOrd="0" presId="urn:microsoft.com/office/officeart/2005/8/layout/process2"/>
    <dgm:cxn modelId="{34DF802E-4F5E-49A9-8C24-170FCE399657}" type="presParOf" srcId="{D8DF254A-719A-4F8E-BC38-8519FD29758C}" destId="{094195C0-0D05-4695-AD1F-8F4B0A61DC89}" srcOrd="12" destOrd="0" presId="urn:microsoft.com/office/officeart/2005/8/layout/process2"/>
    <dgm:cxn modelId="{7DF4014C-F2BF-449F-BA86-3A5845F32B83}" type="presParOf" srcId="{D8DF254A-719A-4F8E-BC38-8519FD29758C}" destId="{C1F54E27-EEBF-423C-B7A5-A67F8229B1D1}" srcOrd="13" destOrd="0" presId="urn:microsoft.com/office/officeart/2005/8/layout/process2"/>
    <dgm:cxn modelId="{25E4753D-76FA-4DA3-91B7-F6003B17D2B0}" type="presParOf" srcId="{C1F54E27-EEBF-423C-B7A5-A67F8229B1D1}" destId="{732D095F-5D87-4715-AAC2-97CBBEA6DA7B}" srcOrd="0" destOrd="0" presId="urn:microsoft.com/office/officeart/2005/8/layout/process2"/>
    <dgm:cxn modelId="{79B7FBA8-C938-4E12-A980-315D2E91CC93}" type="presParOf" srcId="{D8DF254A-719A-4F8E-BC38-8519FD29758C}" destId="{F462C938-697B-494A-BBCF-2FA0821C008B}" srcOrd="1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FD12C2-53F4-448A-AA42-C0AC5401606A}">
      <dsp:nvSpPr>
        <dsp:cNvPr id="0" name=""/>
        <dsp:cNvSpPr/>
      </dsp:nvSpPr>
      <dsp:spPr>
        <a:xfrm>
          <a:off x="2611027" y="667927"/>
          <a:ext cx="4455344" cy="4455344"/>
        </a:xfrm>
        <a:prstGeom prst="blockArc">
          <a:avLst>
            <a:gd name="adj1" fmla="val 10800000"/>
            <a:gd name="adj2" fmla="val 16200000"/>
            <a:gd name="adj3" fmla="val 4640"/>
          </a:avLst>
        </a:prstGeom>
        <a:solidFill>
          <a:schemeClr val="accent3">
            <a:hueOff val="14051613"/>
            <a:satOff val="-11923"/>
            <a:lumOff val="274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6A969F5C-0CE0-49D1-BA9D-D7255AF773B9}">
      <dsp:nvSpPr>
        <dsp:cNvPr id="0" name=""/>
        <dsp:cNvSpPr/>
      </dsp:nvSpPr>
      <dsp:spPr>
        <a:xfrm>
          <a:off x="2611027" y="667927"/>
          <a:ext cx="4455344" cy="4455344"/>
        </a:xfrm>
        <a:prstGeom prst="blockArc">
          <a:avLst>
            <a:gd name="adj1" fmla="val 5400000"/>
            <a:gd name="adj2" fmla="val 10800000"/>
            <a:gd name="adj3" fmla="val 4640"/>
          </a:avLst>
        </a:prstGeom>
        <a:solidFill>
          <a:schemeClr val="accent3">
            <a:hueOff val="9367742"/>
            <a:satOff val="-7949"/>
            <a:lumOff val="183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F112CA7-41ED-40E1-8351-4E4E229C4531}">
      <dsp:nvSpPr>
        <dsp:cNvPr id="0" name=""/>
        <dsp:cNvSpPr/>
      </dsp:nvSpPr>
      <dsp:spPr>
        <a:xfrm>
          <a:off x="2611027" y="667927"/>
          <a:ext cx="4455344" cy="4455344"/>
        </a:xfrm>
        <a:prstGeom prst="blockArc">
          <a:avLst>
            <a:gd name="adj1" fmla="val 0"/>
            <a:gd name="adj2" fmla="val 5400000"/>
            <a:gd name="adj3" fmla="val 4640"/>
          </a:avLst>
        </a:prstGeom>
        <a:solidFill>
          <a:schemeClr val="accent3">
            <a:hueOff val="4683871"/>
            <a:satOff val="-3974"/>
            <a:lumOff val="915"/>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AC4845E5-1EA1-4274-80BA-932FFA0FC399}">
      <dsp:nvSpPr>
        <dsp:cNvPr id="0" name=""/>
        <dsp:cNvSpPr/>
      </dsp:nvSpPr>
      <dsp:spPr>
        <a:xfrm>
          <a:off x="2611027" y="667927"/>
          <a:ext cx="4455344" cy="4455344"/>
        </a:xfrm>
        <a:prstGeom prst="blockArc">
          <a:avLst>
            <a:gd name="adj1" fmla="val 16200000"/>
            <a:gd name="adj2" fmla="val 0"/>
            <a:gd name="adj3" fmla="val 464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B9BC107-92DD-468C-BF48-15D6C018A37A}">
      <dsp:nvSpPr>
        <dsp:cNvPr id="0" name=""/>
        <dsp:cNvSpPr/>
      </dsp:nvSpPr>
      <dsp:spPr>
        <a:xfrm>
          <a:off x="3542875" y="1741084"/>
          <a:ext cx="2591649" cy="2309031"/>
        </a:xfrm>
        <a:prstGeom prst="ellipse">
          <a:avLst/>
        </a:prstGeom>
        <a:solidFill>
          <a:schemeClr val="accent2">
            <a:hueOff val="0"/>
            <a:satOff val="0"/>
            <a:lumOff val="0"/>
            <a:alphaOff val="0"/>
          </a:schemeClr>
        </a:solidFill>
        <a:ln>
          <a:noFill/>
        </a:ln>
        <a:effectLst>
          <a:outerShdw blurRad="40000" dist="20000" dir="5400000" rotWithShape="0">
            <a:srgbClr val="000000">
              <a:alpha val="38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err="1" smtClean="0"/>
            <a:t>Phương</a:t>
          </a:r>
          <a:r>
            <a:rPr lang="en-US" sz="2800" kern="1200" dirty="0" smtClean="0"/>
            <a:t> </a:t>
          </a:r>
          <a:r>
            <a:rPr lang="en-US" sz="2800" kern="1200" dirty="0" err="1" smtClean="0"/>
            <a:t>thức</a:t>
          </a:r>
          <a:r>
            <a:rPr lang="en-US" sz="2800" kern="1200" dirty="0" smtClean="0"/>
            <a:t> </a:t>
          </a:r>
          <a:r>
            <a:rPr lang="en-US" sz="2800" kern="1200" dirty="0" err="1" smtClean="0"/>
            <a:t>sản</a:t>
          </a:r>
          <a:r>
            <a:rPr lang="en-US" sz="2800" kern="1200" dirty="0" smtClean="0"/>
            <a:t> </a:t>
          </a:r>
          <a:r>
            <a:rPr lang="en-US" sz="2800" kern="1200" dirty="0" err="1" smtClean="0"/>
            <a:t>xuất</a:t>
          </a:r>
          <a:r>
            <a:rPr lang="en-US" sz="2800" kern="1200" dirty="0" smtClean="0"/>
            <a:t> </a:t>
          </a:r>
          <a:r>
            <a:rPr lang="en-US" sz="2800" kern="1200" dirty="0" err="1" smtClean="0"/>
            <a:t>ngành</a:t>
          </a:r>
          <a:r>
            <a:rPr lang="en-US" sz="2800" kern="1200" dirty="0" smtClean="0"/>
            <a:t> </a:t>
          </a:r>
          <a:r>
            <a:rPr lang="en-US" sz="2800" kern="1200" dirty="0" err="1" smtClean="0"/>
            <a:t>dệt</a:t>
          </a:r>
          <a:r>
            <a:rPr lang="en-US" sz="2800" kern="1200" dirty="0" smtClean="0"/>
            <a:t> may.</a:t>
          </a:r>
          <a:endParaRPr lang="en-US" sz="2800" kern="1200" dirty="0"/>
        </a:p>
      </dsp:txBody>
      <dsp:txXfrm>
        <a:off x="3922413" y="2079234"/>
        <a:ext cx="1832573" cy="1632731"/>
      </dsp:txXfrm>
    </dsp:sp>
    <dsp:sp modelId="{038823BB-D703-453A-A54E-D4694DAB7CA1}">
      <dsp:nvSpPr>
        <dsp:cNvPr id="0" name=""/>
        <dsp:cNvSpPr/>
      </dsp:nvSpPr>
      <dsp:spPr>
        <a:xfrm>
          <a:off x="3969234" y="1835"/>
          <a:ext cx="1738931" cy="1435544"/>
        </a:xfrm>
        <a:prstGeom prst="ellipse">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1.Kể </a:t>
          </a:r>
          <a:r>
            <a:rPr lang="en-US" sz="2400" kern="1200" dirty="0" err="1" smtClean="0"/>
            <a:t>tên</a:t>
          </a:r>
          <a:endParaRPr lang="en-US" sz="2400" kern="1200" dirty="0"/>
        </a:p>
      </dsp:txBody>
      <dsp:txXfrm>
        <a:off x="4223895" y="212066"/>
        <a:ext cx="1229609" cy="1015082"/>
      </dsp:txXfrm>
    </dsp:sp>
    <dsp:sp modelId="{22E49C55-C3D8-4DB2-AC61-BD2DB99AB396}">
      <dsp:nvSpPr>
        <dsp:cNvPr id="0" name=""/>
        <dsp:cNvSpPr/>
      </dsp:nvSpPr>
      <dsp:spPr>
        <a:xfrm>
          <a:off x="6296920" y="2177827"/>
          <a:ext cx="1435544" cy="1435544"/>
        </a:xfrm>
        <a:prstGeom prst="ellipse">
          <a:avLst/>
        </a:prstGeom>
        <a:solidFill>
          <a:schemeClr val="accent3">
            <a:hueOff val="4683871"/>
            <a:satOff val="-3974"/>
            <a:lumOff val="91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kern="1200" dirty="0" smtClean="0"/>
            <a:t>2. </a:t>
          </a:r>
          <a:r>
            <a:rPr lang="en-US" sz="2400" kern="1200" dirty="0" err="1" smtClean="0"/>
            <a:t>Nêu</a:t>
          </a:r>
          <a:r>
            <a:rPr lang="en-US" sz="2400" kern="1200" dirty="0" smtClean="0"/>
            <a:t> </a:t>
          </a:r>
          <a:r>
            <a:rPr lang="en-US" sz="2400" kern="1200" dirty="0" err="1" smtClean="0"/>
            <a:t>khái</a:t>
          </a:r>
          <a:r>
            <a:rPr lang="en-US" sz="2400" kern="1200" dirty="0" smtClean="0"/>
            <a:t> </a:t>
          </a:r>
          <a:r>
            <a:rPr lang="en-US" sz="2400" kern="1200" dirty="0" err="1" smtClean="0"/>
            <a:t>niệm</a:t>
          </a:r>
          <a:endParaRPr lang="en-US" sz="2400" kern="1200" dirty="0"/>
        </a:p>
      </dsp:txBody>
      <dsp:txXfrm>
        <a:off x="6507151" y="2388058"/>
        <a:ext cx="1015082" cy="1015082"/>
      </dsp:txXfrm>
    </dsp:sp>
    <dsp:sp modelId="{5AA516A6-C817-4DDA-9D15-9CCEBFD50881}">
      <dsp:nvSpPr>
        <dsp:cNvPr id="0" name=""/>
        <dsp:cNvSpPr/>
      </dsp:nvSpPr>
      <dsp:spPr>
        <a:xfrm>
          <a:off x="4120927" y="4353820"/>
          <a:ext cx="1435544" cy="1435544"/>
        </a:xfrm>
        <a:prstGeom prst="ellipse">
          <a:avLst/>
        </a:prstGeom>
        <a:solidFill>
          <a:schemeClr val="accent3">
            <a:hueOff val="9367742"/>
            <a:satOff val="-7949"/>
            <a:lumOff val="183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3. </a:t>
          </a:r>
          <a:r>
            <a:rPr lang="en-US" sz="2800" kern="1200" dirty="0" err="1" smtClean="0"/>
            <a:t>Nêu</a:t>
          </a:r>
          <a:r>
            <a:rPr lang="en-US" sz="2800" kern="1200" dirty="0" smtClean="0"/>
            <a:t> </a:t>
          </a:r>
          <a:r>
            <a:rPr lang="en-US" sz="2800" kern="1200" dirty="0" err="1" smtClean="0"/>
            <a:t>ví</a:t>
          </a:r>
          <a:r>
            <a:rPr lang="en-US" sz="2800" kern="1200" dirty="0" smtClean="0"/>
            <a:t> </a:t>
          </a:r>
          <a:r>
            <a:rPr lang="en-US" sz="2800" kern="1200" dirty="0" err="1" smtClean="0"/>
            <a:t>dụ</a:t>
          </a:r>
          <a:endParaRPr lang="en-US" sz="2800" kern="1200" dirty="0"/>
        </a:p>
      </dsp:txBody>
      <dsp:txXfrm>
        <a:off x="4331158" y="4564051"/>
        <a:ext cx="1015082" cy="1015082"/>
      </dsp:txXfrm>
    </dsp:sp>
    <dsp:sp modelId="{F00FAAE5-AFCC-4A84-85AE-0A510543EDD5}">
      <dsp:nvSpPr>
        <dsp:cNvPr id="0" name=""/>
        <dsp:cNvSpPr/>
      </dsp:nvSpPr>
      <dsp:spPr>
        <a:xfrm>
          <a:off x="1944935" y="2177827"/>
          <a:ext cx="1435544" cy="1435544"/>
        </a:xfrm>
        <a:prstGeom prst="ellipse">
          <a:avLst/>
        </a:prstGeom>
        <a:solidFill>
          <a:schemeClr val="accent3">
            <a:hueOff val="14051613"/>
            <a:satOff val="-11923"/>
            <a:lumOff val="2745"/>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en-US" sz="2800" kern="1200" dirty="0" smtClean="0"/>
            <a:t>4. </a:t>
          </a:r>
          <a:r>
            <a:rPr lang="en-US" sz="2800" kern="1200" dirty="0" err="1" smtClean="0"/>
            <a:t>Nhận</a:t>
          </a:r>
          <a:r>
            <a:rPr lang="en-US" sz="2800" kern="1200" dirty="0" smtClean="0"/>
            <a:t> </a:t>
          </a:r>
          <a:r>
            <a:rPr lang="en-US" sz="2800" kern="1200" dirty="0" err="1" smtClean="0"/>
            <a:t>xét</a:t>
          </a:r>
          <a:endParaRPr lang="en-US" sz="2800" kern="1200" dirty="0"/>
        </a:p>
      </dsp:txBody>
      <dsp:txXfrm>
        <a:off x="2155166" y="2388058"/>
        <a:ext cx="1015082" cy="101508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08EE9-7F03-4A33-9054-76CC011D236C}">
      <dsp:nvSpPr>
        <dsp:cNvPr id="0" name=""/>
        <dsp:cNvSpPr/>
      </dsp:nvSpPr>
      <dsp:spPr>
        <a:xfrm>
          <a:off x="166676" y="416731"/>
          <a:ext cx="7534656" cy="1069285"/>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10490" rIns="110490" bIns="110490" numCol="1" spcCol="1270" anchor="ctr" anchorCtr="0">
          <a:noAutofit/>
        </a:bodyPr>
        <a:lstStyle/>
        <a:p>
          <a:pPr lvl="0" algn="l" defTabSz="1289050">
            <a:lnSpc>
              <a:spcPct val="90000"/>
            </a:lnSpc>
            <a:spcBef>
              <a:spcPct val="0"/>
            </a:spcBef>
            <a:spcAft>
              <a:spcPct val="35000"/>
            </a:spcAft>
          </a:pPr>
          <a:r>
            <a:rPr lang="en-US" sz="2900" b="0" kern="1200" cap="none" spc="0" dirty="0" err="1" smtClean="0">
              <a:ln w="0"/>
              <a:solidFill>
                <a:schemeClr val="tx1"/>
              </a:solidFill>
              <a:effectLst>
                <a:outerShdw blurRad="38100" dist="19050" dir="2700000" algn="tl" rotWithShape="0">
                  <a:schemeClr val="dk1">
                    <a:alpha val="40000"/>
                  </a:schemeClr>
                </a:outerShdw>
              </a:effectLst>
            </a:rPr>
            <a:t>Tìm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kiếm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và</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lựa</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chọn</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nhà</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cung</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cấp</a:t>
          </a:r>
          <a:r>
            <a:rPr lang="en-US" sz="2900" b="0" kern="1200" cap="none" spc="0" dirty="0" smtClean="0">
              <a:ln w="0"/>
              <a:solidFill>
                <a:schemeClr val="tx1"/>
              </a:solidFill>
              <a:effectLst>
                <a:outerShdw blurRad="38100" dist="19050" dir="2700000" algn="tl" rotWithShape="0">
                  <a:schemeClr val="dk1">
                    <a:alpha val="40000"/>
                  </a:schemeClr>
                </a:outerShdw>
              </a:effectLst>
            </a:rPr>
            <a:t> NPL</a:t>
          </a:r>
          <a:endParaRPr lang="en-US" sz="2900" b="0" kern="1200" cap="none" spc="0" dirty="0">
            <a:ln w="0"/>
            <a:solidFill>
              <a:schemeClr val="tx1"/>
            </a:solidFill>
            <a:effectLst>
              <a:outerShdw blurRad="38100" dist="19050" dir="2700000" algn="tl" rotWithShape="0">
                <a:schemeClr val="dk1">
                  <a:alpha val="40000"/>
                </a:schemeClr>
              </a:outerShdw>
            </a:effectLst>
          </a:endParaRPr>
        </a:p>
      </dsp:txBody>
      <dsp:txXfrm>
        <a:off x="166676" y="416731"/>
        <a:ext cx="7534656" cy="1069285"/>
      </dsp:txXfrm>
    </dsp:sp>
    <dsp:sp modelId="{1BBB8544-FF40-46BE-9BC2-FD416B5AFC94}">
      <dsp:nvSpPr>
        <dsp:cNvPr id="0" name=""/>
        <dsp:cNvSpPr/>
      </dsp:nvSpPr>
      <dsp:spPr>
        <a:xfrm>
          <a:off x="304802" y="569117"/>
          <a:ext cx="1095002" cy="87205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86A8193-A161-4784-9C6E-F567C004A5C0}">
      <dsp:nvSpPr>
        <dsp:cNvPr id="0" name=""/>
        <dsp:cNvSpPr/>
      </dsp:nvSpPr>
      <dsp:spPr>
        <a:xfrm>
          <a:off x="152413" y="2836067"/>
          <a:ext cx="7572706" cy="998224"/>
        </a:xfrm>
        <a:prstGeom prst="rect">
          <a:avLst/>
        </a:prstGeom>
        <a:solidFill>
          <a:schemeClr val="lt1">
            <a:alpha val="40000"/>
            <a:hueOff val="0"/>
            <a:satOff val="0"/>
            <a:lumOff val="0"/>
            <a:alphaOff val="0"/>
          </a:schemeClr>
        </a:solidFill>
        <a:ln w="9525" cap="flat" cmpd="sng" algn="ctr">
          <a:solidFill>
            <a:schemeClr val="accent1">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94836" tIns="110490" rIns="110490" bIns="110490" numCol="1" spcCol="1270" anchor="ctr" anchorCtr="0">
          <a:noAutofit/>
        </a:bodyPr>
        <a:lstStyle/>
        <a:p>
          <a:pPr lvl="0" algn="l" defTabSz="1289050">
            <a:lnSpc>
              <a:spcPct val="90000"/>
            </a:lnSpc>
            <a:spcBef>
              <a:spcPct val="0"/>
            </a:spcBef>
            <a:spcAft>
              <a:spcPct val="35000"/>
            </a:spcAft>
          </a:pPr>
          <a:r>
            <a:rPr lang="en-US" sz="2900" b="0" kern="1200" cap="none" spc="0" dirty="0" err="1" smtClean="0">
              <a:ln w="0"/>
              <a:solidFill>
                <a:schemeClr val="tx1"/>
              </a:solidFill>
              <a:effectLst>
                <a:outerShdw blurRad="38100" dist="19050" dir="2700000" algn="tl" rotWithShape="0">
                  <a:schemeClr val="dk1">
                    <a:alpha val="40000"/>
                  </a:schemeClr>
                </a:outerShdw>
              </a:effectLst>
            </a:rPr>
            <a:t>Tìm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kiếm</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và</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lựa</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chọn</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công</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ty</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gia</a:t>
          </a:r>
          <a:r>
            <a:rPr lang="en-US" sz="2900" b="0" kern="1200" cap="none" spc="0" dirty="0" smtClean="0">
              <a:ln w="0"/>
              <a:solidFill>
                <a:schemeClr val="tx1"/>
              </a:solidFill>
              <a:effectLst>
                <a:outerShdw blurRad="38100" dist="19050" dir="2700000" algn="tl" rotWithShape="0">
                  <a:schemeClr val="dk1">
                    <a:alpha val="40000"/>
                  </a:schemeClr>
                </a:outerShdw>
              </a:effectLst>
            </a:rPr>
            <a:t> </a:t>
          </a:r>
          <a:r>
            <a:rPr lang="en-US" sz="2900" b="0" kern="1200" cap="none" spc="0" dirty="0" err="1" smtClean="0">
              <a:ln w="0"/>
              <a:solidFill>
                <a:schemeClr val="tx1"/>
              </a:solidFill>
              <a:effectLst>
                <a:outerShdw blurRad="38100" dist="19050" dir="2700000" algn="tl" rotWithShape="0">
                  <a:schemeClr val="dk1">
                    <a:alpha val="40000"/>
                  </a:schemeClr>
                </a:outerShdw>
              </a:effectLst>
            </a:rPr>
            <a:t>công</a:t>
          </a:r>
          <a:endParaRPr lang="en-US" sz="2900" b="0" kern="1200" cap="none" spc="0" dirty="0">
            <a:ln w="0"/>
            <a:solidFill>
              <a:schemeClr val="tx1"/>
            </a:solidFill>
            <a:effectLst>
              <a:outerShdw blurRad="38100" dist="19050" dir="2700000" algn="tl" rotWithShape="0">
                <a:schemeClr val="dk1">
                  <a:alpha val="40000"/>
                </a:schemeClr>
              </a:outerShdw>
            </a:effectLst>
          </a:endParaRPr>
        </a:p>
      </dsp:txBody>
      <dsp:txXfrm>
        <a:off x="152413" y="2836067"/>
        <a:ext cx="7572706" cy="998224"/>
      </dsp:txXfrm>
    </dsp:sp>
    <dsp:sp modelId="{B4A0F5A2-51C6-45C7-A17E-0BB067A82B61}">
      <dsp:nvSpPr>
        <dsp:cNvPr id="0" name=""/>
        <dsp:cNvSpPr/>
      </dsp:nvSpPr>
      <dsp:spPr>
        <a:xfrm>
          <a:off x="304805" y="2952737"/>
          <a:ext cx="981078" cy="825677"/>
        </a:xfrm>
        <a:prstGeom prst="rect">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7A5467-B988-46D6-8ED0-C4A4FBD8757C}">
      <dsp:nvSpPr>
        <dsp:cNvPr id="0" name=""/>
        <dsp:cNvSpPr/>
      </dsp:nvSpPr>
      <dsp:spPr>
        <a:xfrm>
          <a:off x="3393682" y="3797"/>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Xác định nhu cầu</a:t>
          </a:r>
        </a:p>
      </dsp:txBody>
      <dsp:txXfrm>
        <a:off x="3404242" y="14357"/>
        <a:ext cx="1421115" cy="339438"/>
      </dsp:txXfrm>
    </dsp:sp>
    <dsp:sp modelId="{778105EC-6A01-458A-B351-32FE38A242B7}">
      <dsp:nvSpPr>
        <dsp:cNvPr id="0" name=""/>
        <dsp:cNvSpPr/>
      </dsp:nvSpPr>
      <dsp:spPr>
        <a:xfrm rot="5400000">
          <a:off x="4047195" y="373370"/>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386891"/>
        <a:ext cx="97351" cy="94646"/>
      </dsp:txXfrm>
    </dsp:sp>
    <dsp:sp modelId="{44157F22-016F-4223-A39C-B5A0FF235FC1}">
      <dsp:nvSpPr>
        <dsp:cNvPr id="0" name=""/>
        <dsp:cNvSpPr/>
      </dsp:nvSpPr>
      <dsp:spPr>
        <a:xfrm>
          <a:off x="3393682" y="544636"/>
          <a:ext cx="1442235" cy="503899"/>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Tìm kiếm nhà cung cấp</a:t>
          </a:r>
        </a:p>
      </dsp:txBody>
      <dsp:txXfrm>
        <a:off x="3408441" y="559395"/>
        <a:ext cx="1412717" cy="474381"/>
      </dsp:txXfrm>
    </dsp:sp>
    <dsp:sp modelId="{42EAC8F1-8A3D-4350-9653-92A575DB7BC6}">
      <dsp:nvSpPr>
        <dsp:cNvPr id="0" name=""/>
        <dsp:cNvSpPr/>
      </dsp:nvSpPr>
      <dsp:spPr>
        <a:xfrm rot="5400000">
          <a:off x="4047195" y="1057549"/>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1071070"/>
        <a:ext cx="97351" cy="94646"/>
      </dsp:txXfrm>
    </dsp:sp>
    <dsp:sp modelId="{860B376A-15AC-4822-BC9D-1BCDD8A92D6A}">
      <dsp:nvSpPr>
        <dsp:cNvPr id="0" name=""/>
        <dsp:cNvSpPr/>
      </dsp:nvSpPr>
      <dsp:spPr>
        <a:xfrm>
          <a:off x="3393682" y="1228814"/>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Đánh giá nhà cung cấp</a:t>
          </a:r>
        </a:p>
      </dsp:txBody>
      <dsp:txXfrm>
        <a:off x="3404242" y="1239374"/>
        <a:ext cx="1421115" cy="339438"/>
      </dsp:txXfrm>
    </dsp:sp>
    <dsp:sp modelId="{B6793D25-108E-412E-B716-C7AE4339EA37}">
      <dsp:nvSpPr>
        <dsp:cNvPr id="0" name=""/>
        <dsp:cNvSpPr/>
      </dsp:nvSpPr>
      <dsp:spPr>
        <a:xfrm rot="5400000">
          <a:off x="4047195" y="1598387"/>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1611908"/>
        <a:ext cx="97351" cy="94646"/>
      </dsp:txXfrm>
    </dsp:sp>
    <dsp:sp modelId="{53CAF905-3AE3-4204-B286-F59D14B8C903}">
      <dsp:nvSpPr>
        <dsp:cNvPr id="0" name=""/>
        <dsp:cNvSpPr/>
      </dsp:nvSpPr>
      <dsp:spPr>
        <a:xfrm>
          <a:off x="3393682" y="1769652"/>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Lựa chọn NCC tiềm năng</a:t>
          </a:r>
        </a:p>
      </dsp:txBody>
      <dsp:txXfrm>
        <a:off x="3404242" y="1780212"/>
        <a:ext cx="1421115" cy="339438"/>
      </dsp:txXfrm>
    </dsp:sp>
    <dsp:sp modelId="{2B764478-76F5-4AB6-A4D0-E356210D312F}">
      <dsp:nvSpPr>
        <dsp:cNvPr id="0" name=""/>
        <dsp:cNvSpPr/>
      </dsp:nvSpPr>
      <dsp:spPr>
        <a:xfrm rot="5400000">
          <a:off x="4047195" y="2139225"/>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2152746"/>
        <a:ext cx="97351" cy="94646"/>
      </dsp:txXfrm>
    </dsp:sp>
    <dsp:sp modelId="{5064E4BD-10E0-49CA-9AB4-0E473919A45A}">
      <dsp:nvSpPr>
        <dsp:cNvPr id="0" name=""/>
        <dsp:cNvSpPr/>
      </dsp:nvSpPr>
      <dsp:spPr>
        <a:xfrm>
          <a:off x="3393682" y="2310491"/>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Gửi mẫu vải, TCKT NPL</a:t>
          </a:r>
        </a:p>
      </dsp:txBody>
      <dsp:txXfrm>
        <a:off x="3404242" y="2321051"/>
        <a:ext cx="1421115" cy="339438"/>
      </dsp:txXfrm>
    </dsp:sp>
    <dsp:sp modelId="{01DE57C8-B6D7-4CF7-ABF2-3C24FBBAB2E9}">
      <dsp:nvSpPr>
        <dsp:cNvPr id="0" name=""/>
        <dsp:cNvSpPr/>
      </dsp:nvSpPr>
      <dsp:spPr>
        <a:xfrm rot="5400000">
          <a:off x="4047195" y="2680064"/>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2693585"/>
        <a:ext cx="97351" cy="94646"/>
      </dsp:txXfrm>
    </dsp:sp>
    <dsp:sp modelId="{1D7470D3-1D08-4812-87D2-8DA6379B639A}">
      <dsp:nvSpPr>
        <dsp:cNvPr id="0" name=""/>
        <dsp:cNvSpPr/>
      </dsp:nvSpPr>
      <dsp:spPr>
        <a:xfrm>
          <a:off x="3393682" y="2851329"/>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So sánh các nhà cung cấp</a:t>
          </a:r>
        </a:p>
      </dsp:txBody>
      <dsp:txXfrm>
        <a:off x="3404242" y="2861889"/>
        <a:ext cx="1421115" cy="339438"/>
      </dsp:txXfrm>
    </dsp:sp>
    <dsp:sp modelId="{13699B50-7669-4CCE-9358-5A10164EC6CA}">
      <dsp:nvSpPr>
        <dsp:cNvPr id="0" name=""/>
        <dsp:cNvSpPr/>
      </dsp:nvSpPr>
      <dsp:spPr>
        <a:xfrm rot="5400000">
          <a:off x="4047195" y="3220902"/>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3234423"/>
        <a:ext cx="97351" cy="94646"/>
      </dsp:txXfrm>
    </dsp:sp>
    <dsp:sp modelId="{094195C0-0D05-4695-AD1F-8F4B0A61DC89}">
      <dsp:nvSpPr>
        <dsp:cNvPr id="0" name=""/>
        <dsp:cNvSpPr/>
      </dsp:nvSpPr>
      <dsp:spPr>
        <a:xfrm>
          <a:off x="3393682" y="3392167"/>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Gửi cho sếp/khách hàng duyệt</a:t>
          </a:r>
        </a:p>
      </dsp:txBody>
      <dsp:txXfrm>
        <a:off x="3404242" y="3402727"/>
        <a:ext cx="1421115" cy="339438"/>
      </dsp:txXfrm>
    </dsp:sp>
    <dsp:sp modelId="{C1F54E27-EEBF-423C-B7A5-A67F8229B1D1}">
      <dsp:nvSpPr>
        <dsp:cNvPr id="0" name=""/>
        <dsp:cNvSpPr/>
      </dsp:nvSpPr>
      <dsp:spPr>
        <a:xfrm rot="5400000">
          <a:off x="4047195" y="3761740"/>
          <a:ext cx="135209" cy="162251"/>
        </a:xfrm>
        <a:prstGeom prst="rightArrow">
          <a:avLst>
            <a:gd name="adj1" fmla="val 60000"/>
            <a:gd name="adj2" fmla="val 50000"/>
          </a:avLst>
        </a:prstGeom>
        <a:solidFill>
          <a:schemeClr val="dk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577850">
            <a:lnSpc>
              <a:spcPct val="90000"/>
            </a:lnSpc>
            <a:spcBef>
              <a:spcPct val="0"/>
            </a:spcBef>
            <a:spcAft>
              <a:spcPct val="35000"/>
            </a:spcAft>
          </a:pPr>
          <a:endParaRPr lang="en-US" sz="1300" kern="1200">
            <a:latin typeface="Times New Roman" panose="02020603050405020304" pitchFamily="18" charset="0"/>
            <a:cs typeface="Times New Roman" panose="02020603050405020304" pitchFamily="18" charset="0"/>
          </a:endParaRPr>
        </a:p>
      </dsp:txBody>
      <dsp:txXfrm rot="-5400000">
        <a:off x="4066125" y="3775261"/>
        <a:ext cx="97351" cy="94646"/>
      </dsp:txXfrm>
    </dsp:sp>
    <dsp:sp modelId="{F462C938-697B-494A-BBCF-2FA0821C008B}">
      <dsp:nvSpPr>
        <dsp:cNvPr id="0" name=""/>
        <dsp:cNvSpPr/>
      </dsp:nvSpPr>
      <dsp:spPr>
        <a:xfrm>
          <a:off x="3393682" y="3933006"/>
          <a:ext cx="1442235" cy="360558"/>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kern="1200">
              <a:latin typeface="Times New Roman" panose="02020603050405020304" pitchFamily="18" charset="0"/>
              <a:cs typeface="Times New Roman" panose="02020603050405020304" pitchFamily="18" charset="0"/>
            </a:rPr>
            <a:t>Lựa chọn nhà cung cấp chính thức</a:t>
          </a:r>
        </a:p>
      </dsp:txBody>
      <dsp:txXfrm>
        <a:off x="3404242" y="3943566"/>
        <a:ext cx="1421115" cy="339438"/>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5/13/2020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154116151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8781870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pPr>
                <a:defRPr/>
              </a:pPr>
              <a:t>9</a:t>
            </a:fld>
            <a:endParaRPr lang="en-US"/>
          </a:p>
        </p:txBody>
      </p:sp>
    </p:spTree>
    <p:extLst>
      <p:ext uri="{BB962C8B-B14F-4D97-AF65-F5344CB8AC3E}">
        <p14:creationId xmlns:p14="http://schemas.microsoft.com/office/powerpoint/2010/main" val="625665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53525A4A-704E-4527-9A2B-E8BDB1775968}" type="slidenum">
              <a:rPr lang="en-US" smtClean="0"/>
              <a:pPr>
                <a:defRPr/>
              </a:pPr>
              <a:t>31</a:t>
            </a:fld>
            <a:endParaRPr lang="en-US"/>
          </a:p>
        </p:txBody>
      </p:sp>
    </p:spTree>
    <p:extLst>
      <p:ext uri="{BB962C8B-B14F-4D97-AF65-F5344CB8AC3E}">
        <p14:creationId xmlns:p14="http://schemas.microsoft.com/office/powerpoint/2010/main" val="625665932"/>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KIỂM TRA BÀI CŨ</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graphicFrame>
        <p:nvGraphicFramePr>
          <p:cNvPr id="7" name="Diagram 6"/>
          <p:cNvGraphicFramePr/>
          <p:nvPr>
            <p:extLst>
              <p:ext uri="{D42A27DB-BD31-4B8C-83A1-F6EECF244321}">
                <p14:modId xmlns:p14="http://schemas.microsoft.com/office/powerpoint/2010/main" val="3517013678"/>
              </p:ext>
            </p:extLst>
          </p:nvPr>
        </p:nvGraphicFramePr>
        <p:xfrm>
          <a:off x="152400" y="1066800"/>
          <a:ext cx="9677400" cy="5791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4659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FB9BC107-92DD-468C-BF48-15D6C018A37A}"/>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038823BB-D703-453A-A54E-D4694DAB7CA1}"/>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AC4845E5-1EA1-4274-80BA-932FFA0FC399}"/>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graphicEl>
                                              <a:dgm id="{22E49C55-C3D8-4DB2-AC61-BD2DB99AB396}"/>
                                            </p:graphic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graphicEl>
                                              <a:dgm id="{FF112CA7-41ED-40E1-8351-4E4E229C4531}"/>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7">
                                            <p:graphicEl>
                                              <a:dgm id="{5AA516A6-C817-4DDA-9D15-9CCEBFD50881}"/>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6A969F5C-0CE0-49D1-BA9D-D7255AF773B9}"/>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graphicEl>
                                              <a:dgm id="{F00FAAE5-AFCC-4A84-85AE-0A510543EDD5}"/>
                                            </p:graphic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7">
                                            <p:graphicEl>
                                              <a:dgm id="{33FD12C2-53F4-448A-AA42-C0AC5401606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vi-VN" sz="2600" dirty="0" smtClean="0">
                <a:solidFill>
                  <a:schemeClr val="tx1"/>
                </a:solidFill>
              </a:rPr>
              <a:t>GV</a:t>
            </a:r>
            <a:r>
              <a:rPr lang="en-US" sz="2600" dirty="0" smtClean="0">
                <a:solidFill>
                  <a:schemeClr val="tx1"/>
                </a:solidFill>
              </a:rPr>
              <a:t>: PHẠM T </a:t>
            </a:r>
            <a:r>
              <a:rPr lang="en-US" sz="2600" dirty="0" err="1" smtClean="0">
                <a:solidFill>
                  <a:schemeClr val="tx1"/>
                </a:solidFill>
              </a:rPr>
              <a:t>T</a:t>
            </a:r>
            <a:r>
              <a:rPr lang="en-US" sz="2600" dirty="0" smtClean="0">
                <a:solidFill>
                  <a:schemeClr val="tx1"/>
                </a:solidFill>
              </a:rPr>
              <a:t> THÚY</a:t>
            </a:r>
            <a:endParaRPr lang="en-US" sz="2600" dirty="0"/>
          </a:p>
        </p:txBody>
      </p:sp>
      <p:sp>
        <p:nvSpPr>
          <p:cNvPr id="4" name="Subtitle 3"/>
          <p:cNvSpPr>
            <a:spLocks noGrp="1"/>
          </p:cNvSpPr>
          <p:nvPr>
            <p:ph type="subTitle" idx="1"/>
          </p:nvPr>
        </p:nvSpPr>
        <p:spPr>
          <a:xfrm>
            <a:off x="381000" y="381000"/>
            <a:ext cx="8229600" cy="1219200"/>
          </a:xfrm>
        </p:spPr>
        <p:txBody>
          <a:bodyPr/>
          <a:lstStyle/>
          <a:p>
            <a:pPr>
              <a:defRPr/>
            </a:pPr>
            <a:r>
              <a:rPr lang="en-US" sz="3600" b="1" dirty="0">
                <a:solidFill>
                  <a:schemeClr val="accent2">
                    <a:lumMod val="50000"/>
                  </a:schemeClr>
                </a:solidFill>
              </a:rPr>
              <a:t>TRƯỜNG </a:t>
            </a:r>
            <a:r>
              <a:rPr lang="en-US" sz="3600" b="1" dirty="0" smtClean="0">
                <a:solidFill>
                  <a:schemeClr val="accent2">
                    <a:lumMod val="50000"/>
                  </a:schemeClr>
                </a:solidFill>
              </a:rPr>
              <a:t>CĐ </a:t>
            </a:r>
            <a:r>
              <a:rPr lang="en-US" sz="3600" b="1" dirty="0">
                <a:solidFill>
                  <a:schemeClr val="accent2">
                    <a:lumMod val="50000"/>
                  </a:schemeClr>
                </a:solidFill>
              </a:rPr>
              <a:t>LÝ TỰ </a:t>
            </a:r>
            <a:r>
              <a:rPr lang="en-US" sz="3600" b="1" dirty="0" smtClean="0">
                <a:solidFill>
                  <a:schemeClr val="accent2">
                    <a:lumMod val="50000"/>
                  </a:schemeClr>
                </a:solidFill>
              </a:rPr>
              <a:t>TRỌNG</a:t>
            </a:r>
            <a:r>
              <a:rPr lang="vi-VN" sz="3600" b="1" dirty="0" smtClean="0">
                <a:solidFill>
                  <a:schemeClr val="accent2">
                    <a:lumMod val="50000"/>
                  </a:schemeClr>
                </a:solidFill>
              </a:rPr>
              <a:t> TP.HCM</a:t>
            </a:r>
            <a:endParaRPr lang="en-US" sz="3600" b="1" dirty="0">
              <a:solidFill>
                <a:schemeClr val="accent2">
                  <a:lumMod val="50000"/>
                </a:schemeClr>
              </a:solidFill>
            </a:endParaRPr>
          </a:p>
          <a:p>
            <a:pPr>
              <a:defRPr/>
            </a:pPr>
            <a:r>
              <a:rPr lang="en-US" sz="3200" b="1" dirty="0">
                <a:solidFill>
                  <a:schemeClr val="accent2">
                    <a:lumMod val="50000"/>
                  </a:schemeClr>
                </a:solidFill>
              </a:rPr>
              <a:t>KHOA </a:t>
            </a:r>
            <a:r>
              <a:rPr lang="en-US" sz="3200" b="1" dirty="0" smtClean="0">
                <a:solidFill>
                  <a:schemeClr val="accent2">
                    <a:lumMod val="50000"/>
                  </a:schemeClr>
                </a:solidFill>
              </a:rPr>
              <a:t> </a:t>
            </a:r>
            <a:r>
              <a:rPr lang="en-US" sz="3200" b="1" dirty="0">
                <a:solidFill>
                  <a:schemeClr val="accent2">
                    <a:lumMod val="50000"/>
                  </a:schemeClr>
                </a:solidFill>
              </a:rPr>
              <a:t>MAY </a:t>
            </a:r>
            <a:r>
              <a:rPr lang="vi-VN" sz="3200" b="1" dirty="0" smtClean="0">
                <a:solidFill>
                  <a:schemeClr val="accent2">
                    <a:lumMod val="50000"/>
                  </a:schemeClr>
                </a:solidFill>
              </a:rPr>
              <a:t>THỜI TRANG</a:t>
            </a:r>
            <a:endParaRPr lang="en-US" sz="3200" b="1" dirty="0">
              <a:solidFill>
                <a:schemeClr val="accent2">
                  <a:lumMod val="50000"/>
                </a:schemeClr>
              </a:solidFill>
            </a:endParaRPr>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381000" y="3276600"/>
            <a:ext cx="8229600" cy="1447800"/>
          </a:xfrm>
          <a:prstGeom prst="rect">
            <a:avLst/>
          </a:prstGeom>
          <a:noFill/>
          <a:ln w="9525" algn="ctr">
            <a:noFill/>
            <a:miter lim="800000"/>
            <a:headEnd/>
            <a:tailEnd/>
          </a:ln>
          <a:effectLst/>
        </p:spPr>
        <p:txBody>
          <a:bodyPr anchor="ctr"/>
          <a:lstStyle/>
          <a:p>
            <a:pPr algn="ctr">
              <a:defRPr/>
            </a:pPr>
            <a:r>
              <a:rPr lang="vi-VN" sz="4800" b="1" kern="0" dirty="0" smtClean="0">
                <a:solidFill>
                  <a:srgbClr val="FF0000"/>
                </a:solidFill>
                <a:latin typeface="+mj-lt"/>
                <a:ea typeface="+mj-ea"/>
                <a:cs typeface="+mj-cs"/>
              </a:rPr>
              <a:t>Chương 2</a:t>
            </a:r>
            <a:r>
              <a:rPr lang="en-US" sz="4800" b="1" kern="0" dirty="0" smtClean="0">
                <a:solidFill>
                  <a:srgbClr val="FF0000"/>
                </a:solidFill>
                <a:latin typeface="+mj-lt"/>
                <a:ea typeface="+mj-ea"/>
                <a:cs typeface="+mj-cs"/>
              </a:rPr>
              <a:t>: TR</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ỂN KHAI CÔNG V</a:t>
            </a:r>
            <a:r>
              <a:rPr lang="vi-VN" sz="4800" b="1" kern="0" dirty="0" smtClean="0">
                <a:solidFill>
                  <a:srgbClr val="FF0000"/>
                </a:solidFill>
                <a:latin typeface="+mj-lt"/>
                <a:ea typeface="+mj-ea"/>
                <a:cs typeface="+mj-cs"/>
              </a:rPr>
              <a:t>I</a:t>
            </a:r>
            <a:r>
              <a:rPr lang="en-US" sz="4800" b="1" kern="0" dirty="0" smtClean="0">
                <a:solidFill>
                  <a:srgbClr val="FF0000"/>
                </a:solidFill>
                <a:latin typeface="+mj-lt"/>
                <a:ea typeface="+mj-ea"/>
                <a:cs typeface="+mj-cs"/>
              </a:rPr>
              <a:t>ỆC CỦA NHÂN VIÊN </a:t>
            </a:r>
            <a:r>
              <a:rPr lang="en-US" sz="4800" b="1" kern="0" dirty="0" smtClean="0">
                <a:solidFill>
                  <a:srgbClr val="FF0000"/>
                </a:solidFill>
                <a:latin typeface="+mj-lt"/>
                <a:ea typeface="+mj-ea"/>
                <a:cs typeface="+mj-cs"/>
              </a:rPr>
              <a:t>QLĐH (</a:t>
            </a:r>
            <a:r>
              <a:rPr lang="en-US" sz="4800" b="1" kern="0" dirty="0" err="1" smtClean="0">
                <a:solidFill>
                  <a:srgbClr val="FF0000"/>
                </a:solidFill>
                <a:latin typeface="+mj-lt"/>
                <a:ea typeface="+mj-ea"/>
                <a:cs typeface="+mj-cs"/>
              </a:rPr>
              <a:t>tiết</a:t>
            </a:r>
            <a:r>
              <a:rPr lang="en-US" sz="4800" b="1" kern="0" dirty="0" smtClean="0">
                <a:solidFill>
                  <a:srgbClr val="FF0000"/>
                </a:solidFill>
                <a:latin typeface="+mj-lt"/>
                <a:ea typeface="+mj-ea"/>
                <a:cs typeface="+mj-cs"/>
              </a:rPr>
              <a:t> 3,4)</a:t>
            </a:r>
            <a:endParaRPr lang="en-US" sz="4800" b="1" kern="0" dirty="0">
              <a:solidFill>
                <a:srgbClr val="FF0000"/>
              </a:solidFill>
              <a:latin typeface="+mj-lt"/>
              <a:ea typeface="+mj-ea"/>
              <a:cs typeface="+mj-cs"/>
            </a:endParaRPr>
          </a:p>
        </p:txBody>
      </p:sp>
      <p:sp>
        <p:nvSpPr>
          <p:cNvPr id="7" name="Rectangle 2"/>
          <p:cNvSpPr txBox="1">
            <a:spLocks noChangeArrowheads="1"/>
          </p:cNvSpPr>
          <p:nvPr/>
        </p:nvSpPr>
        <p:spPr bwMode="auto">
          <a:xfrm>
            <a:off x="1600200" y="1776412"/>
            <a:ext cx="5638800" cy="685800"/>
          </a:xfrm>
          <a:prstGeom prst="rect">
            <a:avLst/>
          </a:prstGeom>
          <a:noFill/>
          <a:ln w="9525" algn="ctr">
            <a:noFill/>
            <a:miter lim="800000"/>
            <a:headEnd/>
            <a:tailEnd/>
          </a:ln>
          <a:effectLst/>
        </p:spPr>
        <p:txBody>
          <a:bodyPr anchor="ctr"/>
          <a:lstStyle/>
          <a:p>
            <a:pPr algn="ctr">
              <a:defRPr/>
            </a:pPr>
            <a:r>
              <a:rPr lang="en-US" sz="3200" b="1" kern="0" dirty="0" err="1">
                <a:latin typeface="+mj-lt"/>
                <a:ea typeface="+mj-ea"/>
                <a:cs typeface="+mj-cs"/>
              </a:rPr>
              <a:t>Môn</a:t>
            </a:r>
            <a:r>
              <a:rPr lang="en-US" sz="3200" b="1" kern="0" dirty="0">
                <a:latin typeface="+mj-lt"/>
                <a:ea typeface="+mj-ea"/>
                <a:cs typeface="+mj-cs"/>
              </a:rPr>
              <a:t>: QUẢN LÝ ĐƠN HÀNG</a:t>
            </a:r>
            <a:endParaRPr lang="en-US" sz="3200" b="1" kern="0" dirty="0">
              <a:solidFill>
                <a:schemeClr val="tx2"/>
              </a:solidFill>
              <a:latin typeface="+mj-lt"/>
              <a:ea typeface="+mj-ea"/>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MỤC TIÊU</a:t>
            </a:r>
            <a:endParaRPr lang="en-US" dirty="0"/>
          </a:p>
        </p:txBody>
      </p:sp>
      <p:sp>
        <p:nvSpPr>
          <p:cNvPr id="3" name="Content Placeholder 2"/>
          <p:cNvSpPr>
            <a:spLocks noGrp="1"/>
          </p:cNvSpPr>
          <p:nvPr>
            <p:ph idx="1"/>
          </p:nvPr>
        </p:nvSpPr>
        <p:spPr>
          <a:xfrm>
            <a:off x="3048000" y="1600200"/>
            <a:ext cx="6019800" cy="4953000"/>
          </a:xfrm>
        </p:spPr>
        <p:txBody>
          <a:bodyPr/>
          <a:lstStyle/>
          <a:p>
            <a:pPr lvl="0">
              <a:buFont typeface="Wingdings" pitchFamily="2" charset="2"/>
              <a:buChar char="Ø"/>
            </a:pPr>
            <a:r>
              <a:rPr lang="en-US" b="1" dirty="0" smtClean="0"/>
              <a:t>  </a:t>
            </a:r>
            <a:r>
              <a:rPr lang="en-US" b="1" dirty="0" err="1" smtClean="0"/>
              <a:t>Kiến</a:t>
            </a:r>
            <a:r>
              <a:rPr lang="en-US" b="1" dirty="0" smtClean="0"/>
              <a:t> </a:t>
            </a:r>
            <a:r>
              <a:rPr lang="en-US" b="1" dirty="0" err="1" smtClean="0"/>
              <a:t>thức</a:t>
            </a:r>
            <a:r>
              <a:rPr lang="en-US" b="1" dirty="0" smtClean="0"/>
              <a:t>: </a:t>
            </a:r>
            <a:r>
              <a:rPr lang="en-US" dirty="0" err="1" smtClean="0"/>
              <a:t>Trình</a:t>
            </a:r>
            <a:r>
              <a:rPr lang="en-US" dirty="0" smtClean="0"/>
              <a:t> </a:t>
            </a:r>
            <a:r>
              <a:rPr lang="en-US" dirty="0" err="1" smtClean="0"/>
              <a:t>bày</a:t>
            </a:r>
            <a:r>
              <a:rPr lang="en-US" dirty="0" smtClean="0"/>
              <a:t> </a:t>
            </a:r>
            <a:r>
              <a:rPr lang="en-US" dirty="0" err="1" smtClean="0"/>
              <a:t>được</a:t>
            </a:r>
            <a:r>
              <a:rPr lang="en-US" dirty="0" smtClean="0"/>
              <a:t> </a:t>
            </a:r>
            <a:r>
              <a:rPr lang="en-US" dirty="0" err="1" smtClean="0"/>
              <a:t>các</a:t>
            </a:r>
            <a:r>
              <a:rPr lang="en-US" dirty="0" smtClean="0"/>
              <a:t> </a:t>
            </a:r>
            <a:r>
              <a:rPr lang="en-US" dirty="0" err="1" smtClean="0"/>
              <a:t>thông</a:t>
            </a:r>
            <a:r>
              <a:rPr lang="en-US" dirty="0" smtClean="0"/>
              <a:t> tin </a:t>
            </a:r>
            <a:r>
              <a:rPr lang="en-US" dirty="0" err="1" smtClean="0"/>
              <a:t>tìm</a:t>
            </a:r>
            <a:r>
              <a:rPr lang="en-US" dirty="0" smtClean="0"/>
              <a:t> </a:t>
            </a:r>
            <a:r>
              <a:rPr lang="en-US" dirty="0" err="1" smtClean="0"/>
              <a:t>kiếm</a:t>
            </a:r>
            <a:r>
              <a:rPr lang="en-US" dirty="0" smtClean="0"/>
              <a:t> </a:t>
            </a:r>
            <a:r>
              <a:rPr lang="en-US" dirty="0" err="1" smtClean="0"/>
              <a:t>và</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nhà</a:t>
            </a:r>
            <a:r>
              <a:rPr lang="en-US" dirty="0" smtClean="0"/>
              <a:t> </a:t>
            </a:r>
            <a:r>
              <a:rPr lang="en-US" dirty="0" err="1" smtClean="0"/>
              <a:t>cung</a:t>
            </a:r>
            <a:r>
              <a:rPr lang="en-US" dirty="0" smtClean="0"/>
              <a:t> </a:t>
            </a:r>
            <a:r>
              <a:rPr lang="en-US" dirty="0" err="1" smtClean="0"/>
              <a:t>cấp</a:t>
            </a:r>
            <a:r>
              <a:rPr lang="en-US" dirty="0" smtClean="0"/>
              <a:t> NPL, </a:t>
            </a:r>
            <a:r>
              <a:rPr lang="en-US" dirty="0" err="1" smtClean="0"/>
              <a:t>công</a:t>
            </a:r>
            <a:r>
              <a:rPr lang="en-US" dirty="0" smtClean="0"/>
              <a:t> </a:t>
            </a:r>
            <a:r>
              <a:rPr lang="en-US" dirty="0" err="1" smtClean="0"/>
              <a:t>ty</a:t>
            </a:r>
            <a:r>
              <a:rPr lang="en-US" dirty="0" smtClean="0"/>
              <a:t> </a:t>
            </a:r>
            <a:r>
              <a:rPr lang="en-US" dirty="0" err="1" smtClean="0"/>
              <a:t>gia</a:t>
            </a:r>
            <a:r>
              <a:rPr lang="en-US" dirty="0" smtClean="0"/>
              <a:t> </a:t>
            </a:r>
            <a:r>
              <a:rPr lang="en-US" dirty="0" err="1" smtClean="0"/>
              <a:t>công</a:t>
            </a:r>
            <a:r>
              <a:rPr lang="en-US" dirty="0" smtClean="0"/>
              <a:t>.</a:t>
            </a:r>
            <a:endParaRPr lang="en-US" dirty="0" smtClean="0"/>
          </a:p>
          <a:p>
            <a:pPr lvl="0">
              <a:buFont typeface="Wingdings" pitchFamily="2" charset="2"/>
              <a:buChar char="Ø"/>
            </a:pPr>
            <a:r>
              <a:rPr lang="en-US" b="1" dirty="0" err="1" smtClean="0"/>
              <a:t>Kỹ</a:t>
            </a:r>
            <a:r>
              <a:rPr lang="en-US" b="1" dirty="0" smtClean="0"/>
              <a:t> </a:t>
            </a:r>
            <a:r>
              <a:rPr lang="en-US" b="1" dirty="0" err="1" smtClean="0"/>
              <a:t>năng</a:t>
            </a:r>
            <a:r>
              <a:rPr lang="en-US" b="1" dirty="0" smtClean="0"/>
              <a:t>: </a:t>
            </a:r>
            <a:r>
              <a:rPr lang="en-US" dirty="0" err="1" smtClean="0"/>
              <a:t>Có</a:t>
            </a:r>
            <a:r>
              <a:rPr lang="en-US" dirty="0" smtClean="0"/>
              <a:t> </a:t>
            </a:r>
            <a:r>
              <a:rPr lang="en-US" dirty="0" err="1" smtClean="0"/>
              <a:t>kỹ</a:t>
            </a:r>
            <a:r>
              <a:rPr lang="en-US" dirty="0" smtClean="0"/>
              <a:t> </a:t>
            </a:r>
            <a:r>
              <a:rPr lang="en-US" dirty="0" err="1" smtClean="0"/>
              <a:t>năng</a:t>
            </a:r>
            <a:r>
              <a:rPr lang="en-US" dirty="0" smtClean="0"/>
              <a:t> </a:t>
            </a:r>
            <a:r>
              <a:rPr lang="en-US" dirty="0" err="1"/>
              <a:t>tìm</a:t>
            </a:r>
            <a:r>
              <a:rPr lang="en-US" dirty="0"/>
              <a:t> </a:t>
            </a:r>
            <a:r>
              <a:rPr lang="en-US" dirty="0" err="1"/>
              <a:t>kiếm</a:t>
            </a:r>
            <a:r>
              <a:rPr lang="en-US" dirty="0"/>
              <a:t> </a:t>
            </a:r>
            <a:r>
              <a:rPr lang="en-US" dirty="0" err="1"/>
              <a:t>và</a:t>
            </a:r>
            <a:r>
              <a:rPr lang="en-US" dirty="0"/>
              <a:t> </a:t>
            </a:r>
            <a:r>
              <a:rPr lang="en-US" dirty="0" err="1"/>
              <a:t>lựa</a:t>
            </a:r>
            <a:r>
              <a:rPr lang="en-US" dirty="0"/>
              <a:t> </a:t>
            </a:r>
            <a:r>
              <a:rPr lang="en-US" dirty="0" err="1"/>
              <a:t>chọn</a:t>
            </a:r>
            <a:r>
              <a:rPr lang="en-US" dirty="0"/>
              <a:t> </a:t>
            </a:r>
            <a:r>
              <a:rPr lang="en-US" dirty="0" err="1"/>
              <a:t>nhà</a:t>
            </a:r>
            <a:r>
              <a:rPr lang="en-US" dirty="0"/>
              <a:t> </a:t>
            </a:r>
            <a:r>
              <a:rPr lang="en-US" dirty="0" err="1"/>
              <a:t>cung</a:t>
            </a:r>
            <a:r>
              <a:rPr lang="en-US" dirty="0"/>
              <a:t> </a:t>
            </a:r>
            <a:r>
              <a:rPr lang="en-US" dirty="0" err="1"/>
              <a:t>cấp</a:t>
            </a:r>
            <a:r>
              <a:rPr lang="en-US" dirty="0"/>
              <a:t> NPL, </a:t>
            </a:r>
            <a:r>
              <a:rPr lang="en-US" dirty="0" err="1"/>
              <a:t>công</a:t>
            </a:r>
            <a:r>
              <a:rPr lang="en-US" dirty="0"/>
              <a:t> </a:t>
            </a:r>
            <a:r>
              <a:rPr lang="en-US" dirty="0" err="1"/>
              <a:t>ty</a:t>
            </a:r>
            <a:r>
              <a:rPr lang="en-US" dirty="0"/>
              <a:t> </a:t>
            </a:r>
            <a:r>
              <a:rPr lang="en-US" dirty="0" err="1"/>
              <a:t>gia</a:t>
            </a:r>
            <a:r>
              <a:rPr lang="en-US" dirty="0"/>
              <a:t> </a:t>
            </a:r>
            <a:r>
              <a:rPr lang="en-US" dirty="0" err="1"/>
              <a:t>công</a:t>
            </a:r>
            <a:r>
              <a:rPr lang="en-US" dirty="0"/>
              <a:t>.</a:t>
            </a:r>
          </a:p>
          <a:p>
            <a:pPr lvl="0">
              <a:buFont typeface="Wingdings" pitchFamily="2" charset="2"/>
              <a:buChar char="Ø"/>
            </a:pPr>
            <a:r>
              <a:rPr lang="en-US" b="1" dirty="0" err="1" smtClean="0"/>
              <a:t>Thái</a:t>
            </a:r>
            <a:r>
              <a:rPr lang="en-US" b="1" dirty="0" smtClean="0"/>
              <a:t> </a:t>
            </a:r>
            <a:r>
              <a:rPr lang="en-US" b="1" dirty="0" err="1" smtClean="0"/>
              <a:t>độ</a:t>
            </a:r>
            <a:r>
              <a:rPr lang="en-US" b="1" dirty="0" smtClean="0"/>
              <a:t>: </a:t>
            </a:r>
            <a:r>
              <a:rPr lang="en-US" dirty="0" err="1" smtClean="0"/>
              <a:t>tích</a:t>
            </a:r>
            <a:r>
              <a:rPr lang="en-US" dirty="0" smtClean="0"/>
              <a:t> </a:t>
            </a:r>
            <a:r>
              <a:rPr lang="en-US" dirty="0" err="1" smtClean="0"/>
              <a:t>cực</a:t>
            </a:r>
            <a:r>
              <a:rPr lang="en-US" b="1" dirty="0" smtClean="0"/>
              <a:t>,</a:t>
            </a:r>
            <a:r>
              <a:rPr lang="en-US" dirty="0" smtClean="0"/>
              <a:t> </a:t>
            </a:r>
            <a:r>
              <a:rPr lang="en-US" dirty="0" err="1" smtClean="0"/>
              <a:t>nghiêm</a:t>
            </a:r>
            <a:r>
              <a:rPr lang="en-US" dirty="0" smtClean="0"/>
              <a:t> </a:t>
            </a:r>
            <a:r>
              <a:rPr lang="en-US" dirty="0" err="1" smtClean="0"/>
              <a:t>túc</a:t>
            </a:r>
            <a:r>
              <a:rPr lang="en-US" dirty="0" smtClean="0"/>
              <a:t>, ham </a:t>
            </a:r>
            <a:r>
              <a:rPr lang="en-US" dirty="0" err="1" smtClean="0"/>
              <a:t>học</a:t>
            </a:r>
            <a:r>
              <a:rPr lang="en-US" dirty="0" smtClean="0"/>
              <a:t> </a:t>
            </a:r>
            <a:r>
              <a:rPr lang="en-US" dirty="0" err="1" smtClean="0"/>
              <a:t>hỏi</a:t>
            </a:r>
            <a:endParaRPr lang="en-US" dirty="0" smtClean="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a:t>
            </a:fld>
            <a:endParaRPr lang="en-US"/>
          </a:p>
        </p:txBody>
      </p:sp>
      <p:pic>
        <p:nvPicPr>
          <p:cNvPr id="1026" name="Picture 2" descr="https://encrypted-tbn2.gstatic.com/images?q=tbn:ANd9GcTPpj4OZiGbabOr05yUrbDY6B_A6WMZ99Jws42vb84JLiiWted3Pg"/>
          <p:cNvPicPr>
            <a:picLocks noChangeAspect="1" noChangeArrowheads="1"/>
          </p:cNvPicPr>
          <p:nvPr/>
        </p:nvPicPr>
        <p:blipFill>
          <a:blip r:embed="rId2" cstate="print"/>
          <a:srcRect/>
          <a:stretch>
            <a:fillRect/>
          </a:stretch>
        </p:blipFill>
        <p:spPr bwMode="auto">
          <a:xfrm>
            <a:off x="0" y="1905000"/>
            <a:ext cx="3197978" cy="3543301"/>
          </a:xfrm>
          <a:prstGeom prst="rect">
            <a:avLst/>
          </a:prstGeom>
          <a:noFill/>
        </p:spPr>
      </p:pic>
    </p:spTree>
    <p:extLst>
      <p:ext uri="{BB962C8B-B14F-4D97-AF65-F5344CB8AC3E}">
        <p14:creationId xmlns:p14="http://schemas.microsoft.com/office/powerpoint/2010/main" val="2439301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NỘI DUNG</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graphicFrame>
        <p:nvGraphicFramePr>
          <p:cNvPr id="7" name="Diagram 6"/>
          <p:cNvGraphicFramePr/>
          <p:nvPr>
            <p:extLst>
              <p:ext uri="{D42A27DB-BD31-4B8C-83A1-F6EECF244321}">
                <p14:modId xmlns:p14="http://schemas.microsoft.com/office/powerpoint/2010/main" val="1709554701"/>
              </p:ext>
            </p:extLst>
          </p:nvPr>
        </p:nvGraphicFramePr>
        <p:xfrm>
          <a:off x="685800" y="1219200"/>
          <a:ext cx="7848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1881187" y="2819400"/>
            <a:ext cx="7077075" cy="369332"/>
          </a:xfrm>
          <a:prstGeom prst="rect">
            <a:avLst/>
          </a:prstGeom>
          <a:noFill/>
        </p:spPr>
        <p:txBody>
          <a:bodyPr wrap="square" rtlCol="0">
            <a:spAutoFit/>
          </a:bodyPr>
          <a:lstStyle/>
          <a:p>
            <a:pPr marL="342900" indent="-342900">
              <a:buAutoNum type="arabicPeriod"/>
            </a:pPr>
            <a:endParaRPr lang="en-US" dirty="0"/>
          </a:p>
        </p:txBody>
      </p:sp>
      <p:sp>
        <p:nvSpPr>
          <p:cNvPr id="9" name="TextBox 8"/>
          <p:cNvSpPr txBox="1"/>
          <p:nvPr/>
        </p:nvSpPr>
        <p:spPr>
          <a:xfrm>
            <a:off x="1876424" y="5292030"/>
            <a:ext cx="6619875" cy="523220"/>
          </a:xfrm>
          <a:prstGeom prst="rect">
            <a:avLst/>
          </a:prstGeom>
          <a:noFill/>
        </p:spPr>
        <p:txBody>
          <a:bodyPr wrap="square" rtlCol="0">
            <a:spAutoFit/>
          </a:bodyPr>
          <a:lstStyle/>
          <a:p>
            <a:pPr marL="342900" indent="-342900">
              <a:buAutoNum type="arabicPeriod"/>
            </a:pPr>
            <a:endParaRPr lang="en-US" sz="2800" dirty="0" smtClean="0"/>
          </a:p>
        </p:txBody>
      </p:sp>
      <p:sp>
        <p:nvSpPr>
          <p:cNvPr id="10" name="Text Box 10"/>
          <p:cNvSpPr txBox="1">
            <a:spLocks noChangeArrowheads="1"/>
          </p:cNvSpPr>
          <p:nvPr/>
        </p:nvSpPr>
        <p:spPr bwMode="gray">
          <a:xfrm>
            <a:off x="1295400" y="1905000"/>
            <a:ext cx="685800" cy="2308324"/>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3</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a:p>
            <a:pPr algn="ctr">
              <a:spcBef>
                <a:spcPct val="50000"/>
              </a:spcBef>
            </a:pP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
        <p:nvSpPr>
          <p:cNvPr id="11" name="Text Box 10"/>
          <p:cNvSpPr txBox="1">
            <a:spLocks noChangeArrowheads="1"/>
          </p:cNvSpPr>
          <p:nvPr/>
        </p:nvSpPr>
        <p:spPr bwMode="gray">
          <a:xfrm>
            <a:off x="1195388" y="4267200"/>
            <a:ext cx="569912" cy="646331"/>
          </a:xfrm>
          <a:prstGeom prst="rect">
            <a:avLst/>
          </a:prstGeom>
          <a:noFill/>
          <a:ln w="9525">
            <a:noFill/>
            <a:miter lim="800000"/>
            <a:headEnd/>
            <a:tailEnd/>
          </a:ln>
        </p:spPr>
        <p:txBody>
          <a:bodyPr wrap="square">
            <a:spAutoFit/>
          </a:bodyPr>
          <a:lstStyle/>
          <a:p>
            <a:pPr algn="ctr">
              <a:spcBef>
                <a:spcPct val="50000"/>
              </a:spcBef>
            </a:pPr>
            <a:r>
              <a:rPr lang="en-US" sz="3600" b="1" dirty="0" smtClean="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4</a:t>
            </a:r>
            <a:endParaRPr lang="en-US" sz="36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endParaRPr>
          </a:p>
        </p:txBody>
      </p:sp>
    </p:spTree>
    <p:extLst>
      <p:ext uri="{BB962C8B-B14F-4D97-AF65-F5344CB8AC3E}">
        <p14:creationId xmlns:p14="http://schemas.microsoft.com/office/powerpoint/2010/main" val="2637211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5</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Tìm</a:t>
            </a:r>
            <a:r>
              <a:rPr lang="en-US" sz="2800" dirty="0" smtClean="0"/>
              <a:t> </a:t>
            </a:r>
            <a:r>
              <a:rPr lang="en-US" sz="2800" dirty="0" err="1"/>
              <a:t>kiếm</a:t>
            </a:r>
            <a:r>
              <a:rPr lang="en-US" sz="2800" dirty="0"/>
              <a:t> </a:t>
            </a:r>
            <a:r>
              <a:rPr lang="en-US" sz="2800" dirty="0" err="1"/>
              <a:t>được</a:t>
            </a:r>
            <a:r>
              <a:rPr lang="en-US" sz="2800" dirty="0"/>
              <a:t> </a:t>
            </a:r>
            <a:r>
              <a:rPr lang="en-US" sz="2800" dirty="0" err="1"/>
              <a:t>nhà</a:t>
            </a:r>
            <a:r>
              <a:rPr lang="en-US" sz="2800" dirty="0"/>
              <a:t> </a:t>
            </a:r>
            <a:r>
              <a:rPr lang="en-US" sz="2800" dirty="0" err="1"/>
              <a:t>cung</a:t>
            </a:r>
            <a:r>
              <a:rPr lang="en-US" sz="2800" dirty="0"/>
              <a:t> </a:t>
            </a:r>
            <a:r>
              <a:rPr lang="en-US" sz="2800" dirty="0" err="1"/>
              <a:t>cấp</a:t>
            </a:r>
            <a:r>
              <a:rPr lang="en-US" sz="2800" dirty="0"/>
              <a:t> </a:t>
            </a:r>
            <a:r>
              <a:rPr lang="en-US" sz="2800" dirty="0" err="1"/>
              <a:t>chất</a:t>
            </a:r>
            <a:r>
              <a:rPr lang="en-US" sz="2800" dirty="0"/>
              <a:t> </a:t>
            </a:r>
            <a:r>
              <a:rPr lang="en-US" sz="2800" dirty="0" err="1"/>
              <a:t>lượng</a:t>
            </a:r>
            <a:r>
              <a:rPr lang="en-US" sz="2800" dirty="0"/>
              <a:t>, </a:t>
            </a:r>
            <a:r>
              <a:rPr lang="en-US" sz="2800" dirty="0" err="1">
                <a:solidFill>
                  <a:srgbClr val="FF0000"/>
                </a:solidFill>
              </a:rPr>
              <a:t>giao</a:t>
            </a:r>
            <a:r>
              <a:rPr lang="en-US" sz="2800" dirty="0">
                <a:solidFill>
                  <a:srgbClr val="FF0000"/>
                </a:solidFill>
              </a:rPr>
              <a:t> </a:t>
            </a:r>
            <a:r>
              <a:rPr lang="en-US" sz="2800" dirty="0" err="1">
                <a:solidFill>
                  <a:srgbClr val="FF0000"/>
                </a:solidFill>
              </a:rPr>
              <a:t>hàng</a:t>
            </a:r>
            <a:r>
              <a:rPr lang="en-US" sz="2800" dirty="0">
                <a:solidFill>
                  <a:srgbClr val="FF0000"/>
                </a:solidFill>
              </a:rPr>
              <a:t> </a:t>
            </a:r>
            <a:r>
              <a:rPr lang="en-US" sz="2800" dirty="0" err="1">
                <a:solidFill>
                  <a:srgbClr val="FF0000"/>
                </a:solidFill>
              </a:rPr>
              <a:t>đúng</a:t>
            </a:r>
            <a:r>
              <a:rPr lang="en-US" sz="2800" dirty="0">
                <a:solidFill>
                  <a:srgbClr val="FF0000"/>
                </a:solidFill>
              </a:rPr>
              <a:t> </a:t>
            </a:r>
            <a:r>
              <a:rPr lang="en-US" sz="2800" dirty="0" err="1">
                <a:solidFill>
                  <a:srgbClr val="FF0000"/>
                </a:solidFill>
              </a:rPr>
              <a:t>hạn</a:t>
            </a:r>
            <a:r>
              <a:rPr lang="en-US" sz="2800" dirty="0">
                <a:solidFill>
                  <a:srgbClr val="FF0000"/>
                </a:solidFill>
              </a:rPr>
              <a:t> </a:t>
            </a:r>
            <a:r>
              <a:rPr lang="en-US" sz="2800" dirty="0" err="1">
                <a:solidFill>
                  <a:srgbClr val="FF0000"/>
                </a:solidFill>
              </a:rPr>
              <a:t>và</a:t>
            </a:r>
            <a:r>
              <a:rPr lang="en-US" sz="2800" dirty="0">
                <a:solidFill>
                  <a:srgbClr val="FF0000"/>
                </a:solidFill>
              </a:rPr>
              <a:t> </a:t>
            </a:r>
            <a:r>
              <a:rPr lang="en-US" sz="2800" dirty="0" err="1">
                <a:solidFill>
                  <a:srgbClr val="FF0000"/>
                </a:solidFill>
              </a:rPr>
              <a:t>có</a:t>
            </a:r>
            <a:r>
              <a:rPr lang="en-US" sz="2800" dirty="0">
                <a:solidFill>
                  <a:srgbClr val="FF0000"/>
                </a:solidFill>
              </a:rPr>
              <a:t> </a:t>
            </a:r>
            <a:r>
              <a:rPr lang="en-US" sz="2800" dirty="0" err="1">
                <a:solidFill>
                  <a:srgbClr val="FF0000"/>
                </a:solidFill>
              </a:rPr>
              <a:t>những</a:t>
            </a:r>
            <a:r>
              <a:rPr lang="en-US" sz="2800" dirty="0">
                <a:solidFill>
                  <a:srgbClr val="FF0000"/>
                </a:solidFill>
              </a:rPr>
              <a:t> </a:t>
            </a:r>
            <a:r>
              <a:rPr lang="en-US" sz="2800" dirty="0" err="1">
                <a:solidFill>
                  <a:srgbClr val="FF0000"/>
                </a:solidFill>
              </a:rPr>
              <a:t>điều</a:t>
            </a:r>
            <a:r>
              <a:rPr lang="en-US" sz="2800" dirty="0">
                <a:solidFill>
                  <a:srgbClr val="FF0000"/>
                </a:solidFill>
              </a:rPr>
              <a:t> </a:t>
            </a:r>
            <a:r>
              <a:rPr lang="en-US" sz="2800" dirty="0" err="1">
                <a:solidFill>
                  <a:srgbClr val="FF0000"/>
                </a:solidFill>
              </a:rPr>
              <a:t>kiện</a:t>
            </a:r>
            <a:r>
              <a:rPr lang="en-US" sz="2800" dirty="0">
                <a:solidFill>
                  <a:srgbClr val="FF0000"/>
                </a:solidFill>
              </a:rPr>
              <a:t> </a:t>
            </a:r>
            <a:r>
              <a:rPr lang="en-US" sz="2800" dirty="0" err="1">
                <a:solidFill>
                  <a:srgbClr val="FF0000"/>
                </a:solidFill>
              </a:rPr>
              <a:t>thương</a:t>
            </a:r>
            <a:r>
              <a:rPr lang="en-US" sz="2800" dirty="0">
                <a:solidFill>
                  <a:srgbClr val="FF0000"/>
                </a:solidFill>
              </a:rPr>
              <a:t> </a:t>
            </a:r>
            <a:r>
              <a:rPr lang="en-US" sz="2800" dirty="0" err="1">
                <a:solidFill>
                  <a:srgbClr val="FF0000"/>
                </a:solidFill>
              </a:rPr>
              <a:t>mại</a:t>
            </a:r>
            <a:r>
              <a:rPr lang="en-US" sz="2800" dirty="0">
                <a:solidFill>
                  <a:srgbClr val="FF0000"/>
                </a:solidFill>
              </a:rPr>
              <a:t> </a:t>
            </a:r>
            <a:r>
              <a:rPr lang="en-US" sz="2800" dirty="0" err="1">
                <a:solidFill>
                  <a:srgbClr val="FF0000"/>
                </a:solidFill>
              </a:rPr>
              <a:t>phù</a:t>
            </a:r>
            <a:r>
              <a:rPr lang="en-US" sz="2800" dirty="0">
                <a:solidFill>
                  <a:srgbClr val="FF0000"/>
                </a:solidFill>
              </a:rPr>
              <a:t> </a:t>
            </a:r>
            <a:r>
              <a:rPr lang="en-US" sz="2800" dirty="0" err="1">
                <a:solidFill>
                  <a:srgbClr val="FF0000"/>
                </a:solidFill>
              </a:rPr>
              <a:t>hợp</a:t>
            </a:r>
            <a:r>
              <a:rPr lang="en-US" sz="2800" dirty="0">
                <a:solidFill>
                  <a:srgbClr val="FF0000"/>
                </a:solidFill>
              </a:rPr>
              <a:t> </a:t>
            </a:r>
            <a:r>
              <a:rPr lang="en-US" sz="2800" dirty="0" err="1">
                <a:solidFill>
                  <a:srgbClr val="FF0000"/>
                </a:solidFill>
              </a:rPr>
              <a:t>với</a:t>
            </a:r>
            <a:r>
              <a:rPr lang="en-US" sz="2800" dirty="0">
                <a:solidFill>
                  <a:srgbClr val="FF0000"/>
                </a:solidFill>
              </a:rPr>
              <a:t> </a:t>
            </a:r>
            <a:r>
              <a:rPr lang="en-US" sz="2800" dirty="0" err="1">
                <a:solidFill>
                  <a:srgbClr val="FF0000"/>
                </a:solidFill>
              </a:rPr>
              <a:t>đơn</a:t>
            </a:r>
            <a:r>
              <a:rPr lang="en-US" sz="2800" dirty="0">
                <a:solidFill>
                  <a:srgbClr val="FF0000"/>
                </a:solidFill>
              </a:rPr>
              <a:t> </a:t>
            </a:r>
            <a:r>
              <a:rPr lang="en-US" sz="2800" dirty="0" err="1">
                <a:solidFill>
                  <a:srgbClr val="FF0000"/>
                </a:solidFill>
              </a:rPr>
              <a:t>hàng</a:t>
            </a:r>
            <a:endParaRPr lang="en-US" sz="2800" dirty="0">
              <a:solidFill>
                <a:srgbClr val="FF0000"/>
              </a:solidFill>
            </a:endParaRPr>
          </a:p>
          <a:p>
            <a:pPr marL="0" lvl="0" indent="0">
              <a:buNone/>
            </a:pPr>
            <a:r>
              <a:rPr lang="en-US" sz="2800" dirty="0" smtClean="0"/>
              <a:t>- </a:t>
            </a:r>
            <a:r>
              <a:rPr lang="en-US" sz="2800" dirty="0" err="1" smtClean="0"/>
              <a:t>Có</a:t>
            </a:r>
            <a:r>
              <a:rPr lang="en-US" sz="2800" dirty="0" smtClean="0"/>
              <a:t> </a:t>
            </a:r>
            <a:r>
              <a:rPr lang="en-US" sz="2800" dirty="0" err="1"/>
              <a:t>được</a:t>
            </a:r>
            <a:r>
              <a:rPr lang="en-US" sz="2800" dirty="0"/>
              <a:t> </a:t>
            </a:r>
            <a:r>
              <a:rPr lang="en-US" sz="2800" dirty="0" err="1"/>
              <a:t>bảng</a:t>
            </a:r>
            <a:r>
              <a:rPr lang="en-US" sz="2800" dirty="0"/>
              <a:t> </a:t>
            </a:r>
            <a:r>
              <a:rPr lang="en-US" sz="2800" dirty="0" err="1"/>
              <a:t>báo</a:t>
            </a:r>
            <a:r>
              <a:rPr lang="en-US" sz="2800" dirty="0"/>
              <a:t> </a:t>
            </a:r>
            <a:r>
              <a:rPr lang="en-US" sz="2800" dirty="0" err="1"/>
              <a:t>giá</a:t>
            </a:r>
            <a:r>
              <a:rPr lang="en-US" sz="2800" dirty="0"/>
              <a:t> NPL </a:t>
            </a:r>
            <a:r>
              <a:rPr lang="en-US" sz="2800" dirty="0" err="1"/>
              <a:t>tốt</a:t>
            </a:r>
            <a:r>
              <a:rPr lang="en-US" sz="2800" dirty="0"/>
              <a:t> </a:t>
            </a:r>
            <a:r>
              <a:rPr lang="en-US" sz="2800" dirty="0" err="1"/>
              <a:t>nhất</a:t>
            </a:r>
            <a:r>
              <a:rPr lang="en-US" sz="2800" dirty="0"/>
              <a:t> (Price </a:t>
            </a:r>
            <a:r>
              <a:rPr lang="en-US" sz="2800" dirty="0" err="1"/>
              <a:t>quatation</a:t>
            </a:r>
            <a:r>
              <a:rPr lang="en-US" sz="2800" dirty="0"/>
              <a:t>). </a:t>
            </a:r>
            <a:r>
              <a:rPr lang="en-US" sz="2800" dirty="0" err="1"/>
              <a:t>Đây</a:t>
            </a:r>
            <a:r>
              <a:rPr lang="en-US" sz="2800" dirty="0"/>
              <a:t> </a:t>
            </a:r>
            <a:r>
              <a:rPr lang="en-US" sz="2800" dirty="0" err="1"/>
              <a:t>là</a:t>
            </a:r>
            <a:r>
              <a:rPr lang="en-US" sz="2800" dirty="0"/>
              <a:t> </a:t>
            </a:r>
            <a:r>
              <a:rPr lang="en-US" sz="2800" dirty="0" err="1"/>
              <a:t>cơ</a:t>
            </a:r>
            <a:r>
              <a:rPr lang="en-US" sz="2800" dirty="0"/>
              <a:t> </a:t>
            </a:r>
            <a:r>
              <a:rPr lang="en-US" sz="2800" dirty="0" err="1"/>
              <a:t>sở</a:t>
            </a:r>
            <a:r>
              <a:rPr lang="en-US" sz="2800" dirty="0"/>
              <a:t> </a:t>
            </a:r>
            <a:r>
              <a:rPr lang="en-US" sz="2800" dirty="0" err="1"/>
              <a:t>cho</a:t>
            </a:r>
            <a:r>
              <a:rPr lang="en-US" sz="2800" dirty="0"/>
              <a:t> </a:t>
            </a:r>
            <a:r>
              <a:rPr lang="en-US" sz="2800" dirty="0" err="1"/>
              <a:t>việc</a:t>
            </a:r>
            <a:r>
              <a:rPr lang="en-US" sz="2800" dirty="0"/>
              <a:t> </a:t>
            </a:r>
            <a:r>
              <a:rPr lang="en-US" sz="2800" dirty="0" err="1"/>
              <a:t>báo</a:t>
            </a:r>
            <a:r>
              <a:rPr lang="en-US" sz="2800" dirty="0"/>
              <a:t> </a:t>
            </a:r>
            <a:r>
              <a:rPr lang="en-US" sz="2800" dirty="0" err="1"/>
              <a:t>giá</a:t>
            </a:r>
            <a:r>
              <a:rPr lang="en-US" sz="2800" dirty="0"/>
              <a:t> </a:t>
            </a:r>
            <a:r>
              <a:rPr lang="en-US" sz="2800" dirty="0" err="1"/>
              <a:t>sản</a:t>
            </a:r>
            <a:r>
              <a:rPr lang="en-US" sz="2800" dirty="0"/>
              <a:t> </a:t>
            </a:r>
            <a:r>
              <a:rPr lang="en-US" sz="2800" dirty="0" err="1"/>
              <a:t>phẩm</a:t>
            </a:r>
            <a:r>
              <a:rPr lang="en-US" sz="2800" dirty="0"/>
              <a:t> </a:t>
            </a:r>
            <a:r>
              <a:rPr lang="en-US" sz="2800" dirty="0" err="1"/>
              <a:t>khách</a:t>
            </a:r>
            <a:r>
              <a:rPr lang="en-US" sz="2800" dirty="0"/>
              <a:t> </a:t>
            </a:r>
            <a:r>
              <a:rPr lang="en-US" sz="2800" dirty="0" err="1"/>
              <a:t>hàng</a:t>
            </a:r>
            <a:r>
              <a:rPr lang="en-US" sz="2800" dirty="0"/>
              <a:t> </a:t>
            </a:r>
            <a:r>
              <a:rPr lang="en-US" sz="2800" dirty="0" err="1"/>
              <a:t>gửi</a:t>
            </a:r>
            <a:endParaRPr lang="en-US" sz="2800" dirty="0"/>
          </a:p>
          <a:p>
            <a:pPr mar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3.1 </a:t>
            </a:r>
            <a:r>
              <a:rPr lang="en-US" sz="3200" dirty="0" err="1"/>
              <a:t>Mục</a:t>
            </a:r>
            <a:r>
              <a:rPr lang="en-US" sz="3200" dirty="0"/>
              <a:t> </a:t>
            </a:r>
            <a:r>
              <a:rPr lang="en-US" sz="3200" dirty="0" err="1"/>
              <a:t>tiêu</a:t>
            </a:r>
            <a:r>
              <a:rPr lang="en-US" sz="3200" dirty="0"/>
              <a:t> </a:t>
            </a:r>
            <a:r>
              <a:rPr lang="en-US" sz="3200" dirty="0" err="1"/>
              <a:t>công</a:t>
            </a:r>
            <a:r>
              <a:rPr lang="en-US" sz="3200" dirty="0"/>
              <a:t> </a:t>
            </a:r>
            <a:r>
              <a:rPr lang="en-US" sz="3200" dirty="0" err="1"/>
              <a:t>tác</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6</a:t>
            </a:fld>
            <a:endParaRPr lang="en-US" smtClean="0"/>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Có</a:t>
            </a:r>
            <a:r>
              <a:rPr lang="en-US" sz="2800" dirty="0" smtClean="0"/>
              <a:t> </a:t>
            </a:r>
            <a:r>
              <a:rPr lang="en-US" sz="2800" dirty="0" err="1"/>
              <a:t>được</a:t>
            </a:r>
            <a:r>
              <a:rPr lang="en-US" sz="2800" dirty="0"/>
              <a:t> </a:t>
            </a:r>
            <a:r>
              <a:rPr lang="en-US" sz="2800" dirty="0" err="1"/>
              <a:t>mối</a:t>
            </a:r>
            <a:r>
              <a:rPr lang="en-US" sz="2800" dirty="0"/>
              <a:t> </a:t>
            </a:r>
            <a:r>
              <a:rPr lang="en-US" sz="2800" dirty="0" err="1"/>
              <a:t>quan</a:t>
            </a:r>
            <a:r>
              <a:rPr lang="en-US" sz="2800" dirty="0"/>
              <a:t> </a:t>
            </a:r>
            <a:r>
              <a:rPr lang="en-US" sz="2800" dirty="0" err="1"/>
              <a:t>hệ</a:t>
            </a:r>
            <a:r>
              <a:rPr lang="en-US" sz="2800" dirty="0"/>
              <a:t> </a:t>
            </a:r>
            <a:r>
              <a:rPr lang="en-US" sz="2800" dirty="0" err="1"/>
              <a:t>lâu</a:t>
            </a:r>
            <a:r>
              <a:rPr lang="en-US" sz="2800" dirty="0"/>
              <a:t> </a:t>
            </a:r>
            <a:r>
              <a:rPr lang="en-US" sz="2800" dirty="0" err="1"/>
              <a:t>dài</a:t>
            </a:r>
            <a:r>
              <a:rPr lang="en-US" sz="2800" dirty="0"/>
              <a:t>, </a:t>
            </a:r>
            <a:r>
              <a:rPr lang="en-US" sz="2800" dirty="0" err="1"/>
              <a:t>bền</a:t>
            </a:r>
            <a:r>
              <a:rPr lang="en-US" sz="2800" dirty="0"/>
              <a:t> </a:t>
            </a:r>
            <a:r>
              <a:rPr lang="en-US" sz="2800" dirty="0" err="1"/>
              <a:t>vững</a:t>
            </a:r>
            <a:r>
              <a:rPr lang="en-US" sz="2800" dirty="0"/>
              <a:t> </a:t>
            </a:r>
            <a:r>
              <a:rPr lang="en-US" sz="2800" dirty="0" err="1"/>
              <a:t>về</a:t>
            </a:r>
            <a:r>
              <a:rPr lang="en-US" sz="2800" dirty="0"/>
              <a:t> </a:t>
            </a:r>
            <a:r>
              <a:rPr lang="en-US" sz="2800" dirty="0" err="1"/>
              <a:t>nguồn</a:t>
            </a:r>
            <a:r>
              <a:rPr lang="en-US" sz="2800" dirty="0"/>
              <a:t> </a:t>
            </a:r>
            <a:r>
              <a:rPr lang="en-US" sz="2800" dirty="0" err="1"/>
              <a:t>cung</a:t>
            </a:r>
            <a:r>
              <a:rPr lang="en-US" sz="2800" dirty="0"/>
              <a:t> </a:t>
            </a:r>
            <a:r>
              <a:rPr lang="en-US" sz="2800" dirty="0" err="1"/>
              <a:t>ứng</a:t>
            </a:r>
            <a:r>
              <a:rPr lang="en-US" sz="2800" dirty="0"/>
              <a:t> NPL</a:t>
            </a:r>
          </a:p>
          <a:p>
            <a:pPr marL="0" lvl="0" indent="0">
              <a:buNone/>
            </a:pPr>
            <a:r>
              <a:rPr lang="en-US" sz="2800" dirty="0" smtClean="0"/>
              <a:t>- </a:t>
            </a:r>
            <a:r>
              <a:rPr lang="en-US" sz="2800" dirty="0" err="1" smtClean="0"/>
              <a:t>Chuẩn</a:t>
            </a:r>
            <a:r>
              <a:rPr lang="en-US" sz="2800" dirty="0" smtClean="0"/>
              <a:t> </a:t>
            </a:r>
            <a:r>
              <a:rPr lang="en-US" sz="2800" dirty="0" err="1"/>
              <a:t>bị</a:t>
            </a:r>
            <a:r>
              <a:rPr lang="en-US" sz="2800" dirty="0"/>
              <a:t> </a:t>
            </a:r>
            <a:r>
              <a:rPr lang="en-US" sz="2800" dirty="0" err="1"/>
              <a:t>sẵn</a:t>
            </a:r>
            <a:r>
              <a:rPr lang="en-US" sz="2800" dirty="0"/>
              <a:t> </a:t>
            </a:r>
            <a:r>
              <a:rPr lang="en-US" sz="2800" dirty="0" err="1"/>
              <a:t>sàng</a:t>
            </a:r>
            <a:r>
              <a:rPr lang="en-US" sz="2800" dirty="0"/>
              <a:t> </a:t>
            </a:r>
            <a:r>
              <a:rPr lang="en-US" sz="2800" dirty="0" err="1"/>
              <a:t>các</a:t>
            </a:r>
            <a:r>
              <a:rPr lang="en-US" sz="2800" dirty="0"/>
              <a:t> </a:t>
            </a:r>
            <a:r>
              <a:rPr lang="en-US" sz="2800" dirty="0" err="1"/>
              <a:t>nhà</a:t>
            </a:r>
            <a:r>
              <a:rPr lang="en-US" sz="2800" dirty="0"/>
              <a:t> </a:t>
            </a:r>
            <a:r>
              <a:rPr lang="en-US" sz="2800" dirty="0" err="1"/>
              <a:t>cung</a:t>
            </a:r>
            <a:r>
              <a:rPr lang="en-US" sz="2800" dirty="0"/>
              <a:t> </a:t>
            </a:r>
            <a:r>
              <a:rPr lang="en-US" sz="2800" dirty="0" err="1"/>
              <a:t>cấp</a:t>
            </a:r>
            <a:r>
              <a:rPr lang="en-US" sz="2800" dirty="0"/>
              <a:t> </a:t>
            </a:r>
            <a:r>
              <a:rPr lang="en-US" sz="2800" dirty="0" err="1"/>
              <a:t>đáp</a:t>
            </a:r>
            <a:r>
              <a:rPr lang="en-US" sz="2800" dirty="0"/>
              <a:t> </a:t>
            </a:r>
            <a:r>
              <a:rPr lang="en-US" sz="2800" dirty="0" err="1"/>
              <a:t>ứng</a:t>
            </a:r>
            <a:r>
              <a:rPr lang="en-US" sz="2800" dirty="0"/>
              <a:t> </a:t>
            </a:r>
            <a:r>
              <a:rPr lang="en-US" sz="2800" dirty="0" err="1"/>
              <a:t>tốt</a:t>
            </a:r>
            <a:r>
              <a:rPr lang="en-US" sz="2800" dirty="0"/>
              <a:t> </a:t>
            </a:r>
            <a:r>
              <a:rPr lang="en-US" sz="2800" dirty="0" err="1"/>
              <a:t>nhất</a:t>
            </a:r>
            <a:r>
              <a:rPr lang="en-US" sz="2800" dirty="0"/>
              <a:t> </a:t>
            </a:r>
            <a:r>
              <a:rPr lang="en-US" sz="2800" dirty="0" err="1"/>
              <a:t>về</a:t>
            </a:r>
            <a:r>
              <a:rPr lang="en-US" sz="2800" dirty="0"/>
              <a:t> </a:t>
            </a:r>
            <a:r>
              <a:rPr lang="en-US" sz="2800" dirty="0" err="1"/>
              <a:t>tiêu</a:t>
            </a:r>
            <a:r>
              <a:rPr lang="en-US" sz="2800" dirty="0"/>
              <a:t> </a:t>
            </a:r>
            <a:r>
              <a:rPr lang="en-US" sz="2800" dirty="0" err="1"/>
              <a:t>chuẩn</a:t>
            </a:r>
            <a:r>
              <a:rPr lang="en-US" sz="2800" dirty="0"/>
              <a:t> </a:t>
            </a:r>
            <a:r>
              <a:rPr lang="en-US" sz="2800" dirty="0" err="1"/>
              <a:t>chất</a:t>
            </a:r>
            <a:r>
              <a:rPr lang="en-US" sz="2800" dirty="0"/>
              <a:t> </a:t>
            </a:r>
            <a:r>
              <a:rPr lang="en-US" sz="2800" dirty="0" err="1"/>
              <a:t>lượng</a:t>
            </a:r>
            <a:r>
              <a:rPr lang="en-US" sz="2800" dirty="0"/>
              <a:t>. </a:t>
            </a:r>
            <a:r>
              <a:rPr lang="en-US" sz="2800" dirty="0" err="1"/>
              <a:t>Thời</a:t>
            </a:r>
            <a:r>
              <a:rPr lang="en-US" sz="2800" dirty="0"/>
              <a:t> </a:t>
            </a:r>
            <a:r>
              <a:rPr lang="en-US" sz="2800" dirty="0" err="1"/>
              <a:t>gian</a:t>
            </a:r>
            <a:r>
              <a:rPr lang="en-US" sz="2800" dirty="0"/>
              <a:t> </a:t>
            </a:r>
            <a:r>
              <a:rPr lang="en-US" sz="2800" dirty="0" err="1"/>
              <a:t>giao</a:t>
            </a:r>
            <a:r>
              <a:rPr lang="en-US" sz="2800" dirty="0"/>
              <a:t> </a:t>
            </a:r>
            <a:r>
              <a:rPr lang="en-US" sz="2800" dirty="0" err="1"/>
              <a:t>hàng</a:t>
            </a:r>
            <a:r>
              <a:rPr lang="en-US" sz="2800" dirty="0"/>
              <a:t> NPL </a:t>
            </a:r>
            <a:r>
              <a:rPr lang="en-US" sz="2800" dirty="0" err="1"/>
              <a:t>cần</a:t>
            </a:r>
            <a:r>
              <a:rPr lang="en-US" sz="2800" dirty="0"/>
              <a:t> </a:t>
            </a:r>
            <a:r>
              <a:rPr lang="en-US" sz="2800" dirty="0" err="1"/>
              <a:t>thiết</a:t>
            </a:r>
            <a:r>
              <a:rPr lang="en-US" sz="2800" dirty="0"/>
              <a:t> </a:t>
            </a:r>
            <a:r>
              <a:rPr lang="en-US" sz="2800" dirty="0" err="1"/>
              <a:t>cho</a:t>
            </a:r>
            <a:r>
              <a:rPr lang="en-US" sz="2800" dirty="0"/>
              <a:t> </a:t>
            </a:r>
            <a:r>
              <a:rPr lang="en-US" sz="2800" dirty="0" err="1"/>
              <a:t>đơn</a:t>
            </a:r>
            <a:r>
              <a:rPr lang="en-US" sz="2800" dirty="0"/>
              <a:t> </a:t>
            </a:r>
            <a:r>
              <a:rPr lang="en-US" sz="2800" dirty="0" err="1"/>
              <a:t>hàng</a:t>
            </a:r>
            <a:r>
              <a:rPr lang="en-US" sz="2800" dirty="0"/>
              <a:t> </a:t>
            </a:r>
            <a:r>
              <a:rPr lang="en-US" sz="2800" dirty="0" err="1"/>
              <a:t>đại</a:t>
            </a:r>
            <a:r>
              <a:rPr lang="en-US" sz="2800" dirty="0"/>
              <a:t> </a:t>
            </a:r>
            <a:r>
              <a:rPr lang="en-US" sz="2800" dirty="0" err="1"/>
              <a:t>trà</a:t>
            </a:r>
            <a:r>
              <a:rPr lang="en-US" sz="2800" dirty="0"/>
              <a:t> </a:t>
            </a:r>
            <a:r>
              <a:rPr lang="en-US" sz="2800" dirty="0" err="1"/>
              <a:t>sau</a:t>
            </a:r>
            <a:r>
              <a:rPr lang="en-US" sz="2800" dirty="0"/>
              <a:t> </a:t>
            </a:r>
            <a:r>
              <a:rPr lang="en-US" sz="2800" dirty="0" err="1"/>
              <a:t>này</a:t>
            </a:r>
            <a:r>
              <a:rPr lang="en-US" sz="2800" dirty="0"/>
              <a:t>. </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3.1</a:t>
            </a:r>
            <a:r>
              <a:rPr lang="en-US" sz="3200" dirty="0" smtClean="0"/>
              <a:t>. </a:t>
            </a:r>
            <a:r>
              <a:rPr lang="en-US" sz="3200" dirty="0" err="1"/>
              <a:t>Mục</a:t>
            </a:r>
            <a:r>
              <a:rPr lang="en-US" sz="3200" dirty="0"/>
              <a:t> </a:t>
            </a:r>
            <a:r>
              <a:rPr lang="en-US" sz="3200" dirty="0" err="1"/>
              <a:t>tiêu</a:t>
            </a:r>
            <a:r>
              <a:rPr lang="en-US" sz="3200" dirty="0"/>
              <a:t> </a:t>
            </a:r>
            <a:r>
              <a:rPr lang="en-US" sz="3200" dirty="0" err="1"/>
              <a:t>công</a:t>
            </a:r>
            <a:r>
              <a:rPr lang="en-US" sz="3200" dirty="0"/>
              <a:t> </a:t>
            </a:r>
            <a:r>
              <a:rPr lang="en-US" sz="3200" dirty="0" err="1"/>
              <a:t>tác</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4028510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7</a:t>
            </a:fld>
            <a:endParaRPr lang="en-US" smtClean="0"/>
          </a:p>
        </p:txBody>
      </p:sp>
      <p:sp>
        <p:nvSpPr>
          <p:cNvPr id="4" name="Content Placeholder 2"/>
          <p:cNvSpPr>
            <a:spLocks noGrp="1"/>
          </p:cNvSpPr>
          <p:nvPr>
            <p:ph idx="1"/>
          </p:nvPr>
        </p:nvSpPr>
        <p:spPr>
          <a:xfrm>
            <a:off x="457200" y="2133600"/>
            <a:ext cx="8229600" cy="4297363"/>
          </a:xfrm>
        </p:spPr>
        <p:txBody>
          <a:bodyPr/>
          <a:lstStyle/>
          <a:p>
            <a:pPr marL="0" indent="0">
              <a:buNone/>
            </a:pPr>
            <a:r>
              <a:rPr lang="en-US" sz="2800" dirty="0" smtClean="0"/>
              <a:t>- </a:t>
            </a:r>
            <a:r>
              <a:rPr lang="en-US" sz="2800" dirty="0" err="1" smtClean="0"/>
              <a:t>Nhà</a:t>
            </a:r>
            <a:r>
              <a:rPr lang="en-US" sz="2800" dirty="0" smtClean="0"/>
              <a:t> </a:t>
            </a:r>
            <a:r>
              <a:rPr lang="en-US" sz="2800" dirty="0" err="1"/>
              <a:t>cung</a:t>
            </a:r>
            <a:r>
              <a:rPr lang="en-US" sz="2800" dirty="0"/>
              <a:t> </a:t>
            </a:r>
            <a:r>
              <a:rPr lang="en-US" sz="2800" dirty="0" err="1"/>
              <a:t>cấp</a:t>
            </a:r>
            <a:r>
              <a:rPr lang="en-US" sz="2800" dirty="0"/>
              <a:t> NPL </a:t>
            </a:r>
            <a:r>
              <a:rPr lang="en-US" sz="2800" dirty="0" err="1"/>
              <a:t>cho</a:t>
            </a:r>
            <a:r>
              <a:rPr lang="en-US" sz="2800" dirty="0"/>
              <a:t> </a:t>
            </a:r>
            <a:r>
              <a:rPr lang="en-US" sz="2800" dirty="0" err="1"/>
              <a:t>lĩnh</a:t>
            </a:r>
            <a:r>
              <a:rPr lang="en-US" sz="2800" dirty="0"/>
              <a:t> </a:t>
            </a:r>
            <a:r>
              <a:rPr lang="en-US" sz="2800" dirty="0" err="1"/>
              <a:t>vực</a:t>
            </a:r>
            <a:r>
              <a:rPr lang="en-US" sz="2800" dirty="0"/>
              <a:t> may </a:t>
            </a:r>
            <a:r>
              <a:rPr lang="en-US" sz="2800" dirty="0" err="1"/>
              <a:t>mặc</a:t>
            </a:r>
            <a:r>
              <a:rPr lang="en-US" sz="2800" dirty="0"/>
              <a:t> </a:t>
            </a:r>
            <a:r>
              <a:rPr lang="en-US" sz="2800" dirty="0" err="1"/>
              <a:t>là</a:t>
            </a:r>
            <a:r>
              <a:rPr lang="en-US" sz="2800" dirty="0"/>
              <a:t> </a:t>
            </a:r>
            <a:r>
              <a:rPr lang="en-US" sz="2800" dirty="0" err="1"/>
              <a:t>tất</a:t>
            </a:r>
            <a:r>
              <a:rPr lang="en-US" sz="2800" dirty="0"/>
              <a:t> </a:t>
            </a:r>
            <a:r>
              <a:rPr lang="en-US" sz="2800" dirty="0" err="1"/>
              <a:t>cả</a:t>
            </a:r>
            <a:r>
              <a:rPr lang="en-US" sz="2800" dirty="0"/>
              <a:t> </a:t>
            </a:r>
            <a:r>
              <a:rPr lang="en-US" sz="2800" dirty="0" err="1"/>
              <a:t>các</a:t>
            </a:r>
            <a:r>
              <a:rPr lang="en-US" sz="2800" dirty="0"/>
              <a:t> </a:t>
            </a:r>
            <a:r>
              <a:rPr lang="en-US" sz="2800" dirty="0" err="1"/>
              <a:t>tổ</a:t>
            </a:r>
            <a:r>
              <a:rPr lang="en-US" sz="2800" dirty="0"/>
              <a:t> </a:t>
            </a:r>
            <a:r>
              <a:rPr lang="en-US" sz="2800" dirty="0" err="1"/>
              <a:t>chức</a:t>
            </a:r>
            <a:r>
              <a:rPr lang="en-US" sz="2800" dirty="0"/>
              <a:t>, </a:t>
            </a:r>
            <a:r>
              <a:rPr lang="en-US" sz="2800" dirty="0" err="1"/>
              <a:t>đơn</a:t>
            </a:r>
            <a:r>
              <a:rPr lang="en-US" sz="2800" dirty="0"/>
              <a:t> </a:t>
            </a:r>
            <a:r>
              <a:rPr lang="en-US" sz="2800" dirty="0" err="1"/>
              <a:t>vị</a:t>
            </a:r>
            <a:r>
              <a:rPr lang="en-US" sz="2800" dirty="0"/>
              <a:t> </a:t>
            </a:r>
            <a:r>
              <a:rPr lang="en-US" sz="2800" dirty="0" err="1"/>
              <a:t>sản</a:t>
            </a:r>
            <a:r>
              <a:rPr lang="en-US" sz="2800" dirty="0"/>
              <a:t> </a:t>
            </a:r>
            <a:r>
              <a:rPr lang="en-US" sz="2800" dirty="0" err="1"/>
              <a:t>xuất</a:t>
            </a:r>
            <a:r>
              <a:rPr lang="en-US" sz="2800" dirty="0"/>
              <a:t>, </a:t>
            </a:r>
            <a:r>
              <a:rPr lang="en-US" sz="2800" dirty="0" err="1"/>
              <a:t>kinh</a:t>
            </a:r>
            <a:r>
              <a:rPr lang="en-US" sz="2800" dirty="0"/>
              <a:t> </a:t>
            </a:r>
            <a:r>
              <a:rPr lang="en-US" sz="2800" dirty="0" err="1"/>
              <a:t>doanh</a:t>
            </a:r>
            <a:r>
              <a:rPr lang="en-US" sz="2800" dirty="0"/>
              <a:t> </a:t>
            </a:r>
            <a:r>
              <a:rPr lang="en-US" sz="2800" dirty="0" err="1"/>
              <a:t>phân</a:t>
            </a:r>
            <a:r>
              <a:rPr lang="en-US" sz="2800" dirty="0"/>
              <a:t> </a:t>
            </a:r>
            <a:r>
              <a:rPr lang="en-US" sz="2800" dirty="0" err="1"/>
              <a:t>phối</a:t>
            </a:r>
            <a:r>
              <a:rPr lang="en-US" sz="2800" dirty="0"/>
              <a:t>, </a:t>
            </a:r>
            <a:r>
              <a:rPr lang="en-US" sz="2800" dirty="0" err="1"/>
              <a:t>nhập</a:t>
            </a:r>
            <a:r>
              <a:rPr lang="en-US" sz="2800" dirty="0"/>
              <a:t> </a:t>
            </a:r>
            <a:r>
              <a:rPr lang="en-US" sz="2800" dirty="0" err="1"/>
              <a:t>khẩu</a:t>
            </a:r>
            <a:r>
              <a:rPr lang="en-US" sz="2800" dirty="0"/>
              <a:t> </a:t>
            </a:r>
            <a:r>
              <a:rPr lang="en-US" sz="2800" dirty="0" err="1"/>
              <a:t>hàng</a:t>
            </a:r>
            <a:r>
              <a:rPr lang="en-US" sz="2800" dirty="0"/>
              <a:t> </a:t>
            </a:r>
            <a:r>
              <a:rPr lang="en-US" sz="2800" dirty="0" err="1"/>
              <a:t>hóa</a:t>
            </a:r>
            <a:r>
              <a:rPr lang="en-US" sz="2800" dirty="0"/>
              <a:t>, </a:t>
            </a:r>
            <a:r>
              <a:rPr lang="en-US" sz="2800" dirty="0" err="1"/>
              <a:t>đại</a:t>
            </a:r>
            <a:r>
              <a:rPr lang="en-US" sz="2800" dirty="0"/>
              <a:t> </a:t>
            </a:r>
            <a:r>
              <a:rPr lang="en-US" sz="2800" dirty="0" err="1"/>
              <a:t>lý</a:t>
            </a:r>
            <a:r>
              <a:rPr lang="en-US" sz="2800" dirty="0"/>
              <a:t> </a:t>
            </a:r>
            <a:r>
              <a:rPr lang="en-US" sz="2800" dirty="0" err="1"/>
              <a:t>độc</a:t>
            </a:r>
            <a:r>
              <a:rPr lang="en-US" sz="2800" dirty="0"/>
              <a:t> </a:t>
            </a:r>
            <a:r>
              <a:rPr lang="en-US" sz="2800" dirty="0" err="1"/>
              <a:t>quyền</a:t>
            </a:r>
            <a:r>
              <a:rPr lang="en-US" sz="2800" dirty="0"/>
              <a:t> </a:t>
            </a:r>
            <a:r>
              <a:rPr lang="en-US" sz="2800" dirty="0" err="1"/>
              <a:t>trong</a:t>
            </a:r>
            <a:r>
              <a:rPr lang="en-US" sz="2800" dirty="0"/>
              <a:t> </a:t>
            </a:r>
            <a:r>
              <a:rPr lang="en-US" sz="2800" dirty="0" err="1"/>
              <a:t>và</a:t>
            </a:r>
            <a:r>
              <a:rPr lang="en-US" sz="2800" dirty="0"/>
              <a:t> </a:t>
            </a:r>
            <a:r>
              <a:rPr lang="en-US" sz="2800" dirty="0" err="1"/>
              <a:t>ngoài</a:t>
            </a:r>
            <a:r>
              <a:rPr lang="en-US" sz="2800" dirty="0"/>
              <a:t> </a:t>
            </a:r>
            <a:r>
              <a:rPr lang="en-US" sz="2800" dirty="0" err="1"/>
              <a:t>nước</a:t>
            </a:r>
            <a:r>
              <a:rPr lang="en-US" sz="2800" dirty="0"/>
              <a:t> </a:t>
            </a:r>
            <a:r>
              <a:rPr lang="en-US" sz="2800" dirty="0" err="1"/>
              <a:t>về</a:t>
            </a:r>
            <a:r>
              <a:rPr lang="en-US" sz="2800" dirty="0"/>
              <a:t>:</a:t>
            </a:r>
          </a:p>
          <a:p>
            <a:pPr lvl="0"/>
            <a:r>
              <a:rPr lang="en-US" sz="2800" dirty="0" err="1"/>
              <a:t>Các</a:t>
            </a:r>
            <a:r>
              <a:rPr lang="en-US" sz="2800" dirty="0"/>
              <a:t> </a:t>
            </a:r>
            <a:r>
              <a:rPr lang="en-US" sz="2800" dirty="0" err="1"/>
              <a:t>loại</a:t>
            </a:r>
            <a:r>
              <a:rPr lang="en-US" sz="2800" dirty="0"/>
              <a:t> </a:t>
            </a:r>
            <a:r>
              <a:rPr lang="en-US" sz="2800" dirty="0" err="1"/>
              <a:t>vải</a:t>
            </a:r>
            <a:r>
              <a:rPr lang="en-US" sz="2800" dirty="0"/>
              <a:t>, </a:t>
            </a:r>
            <a:r>
              <a:rPr lang="en-US" sz="2800" dirty="0" err="1"/>
              <a:t>giả</a:t>
            </a:r>
            <a:r>
              <a:rPr lang="en-US" sz="2800" dirty="0"/>
              <a:t> da, </a:t>
            </a:r>
            <a:r>
              <a:rPr lang="en-US" sz="2800" dirty="0" err="1"/>
              <a:t>xơ</a:t>
            </a:r>
            <a:r>
              <a:rPr lang="en-US" sz="2800" dirty="0"/>
              <a:t> </a:t>
            </a:r>
            <a:r>
              <a:rPr lang="en-US" sz="2800" dirty="0" err="1"/>
              <a:t>sợi</a:t>
            </a:r>
            <a:r>
              <a:rPr lang="en-US" sz="2800" dirty="0"/>
              <a:t>,…</a:t>
            </a:r>
          </a:p>
          <a:p>
            <a:pPr lvl="0"/>
            <a:r>
              <a:rPr lang="en-US" sz="2800" dirty="0" err="1"/>
              <a:t>Các</a:t>
            </a:r>
            <a:r>
              <a:rPr lang="en-US" sz="2800" dirty="0"/>
              <a:t> </a:t>
            </a:r>
            <a:r>
              <a:rPr lang="en-US" sz="2800" dirty="0" err="1"/>
              <a:t>loại</a:t>
            </a:r>
            <a:r>
              <a:rPr lang="en-US" sz="2800" dirty="0"/>
              <a:t> </a:t>
            </a:r>
            <a:r>
              <a:rPr lang="en-US" sz="2800" dirty="0" err="1"/>
              <a:t>vải</a:t>
            </a:r>
            <a:r>
              <a:rPr lang="en-US" sz="2800" dirty="0"/>
              <a:t> </a:t>
            </a:r>
            <a:r>
              <a:rPr lang="en-US" sz="2800" dirty="0" err="1"/>
              <a:t>không</a:t>
            </a:r>
            <a:r>
              <a:rPr lang="en-US" sz="2800" dirty="0"/>
              <a:t> </a:t>
            </a:r>
            <a:r>
              <a:rPr lang="en-US" sz="2800" dirty="0" err="1"/>
              <a:t>dệt</a:t>
            </a:r>
            <a:r>
              <a:rPr lang="en-US" sz="2800" dirty="0"/>
              <a:t>, </a:t>
            </a:r>
            <a:r>
              <a:rPr lang="en-US" sz="2800" dirty="0" err="1"/>
              <a:t>mex</a:t>
            </a:r>
            <a:r>
              <a:rPr lang="en-US" sz="2800" dirty="0"/>
              <a:t>, </a:t>
            </a:r>
            <a:r>
              <a:rPr lang="en-US" sz="2800" dirty="0" err="1"/>
              <a:t>dựng</a:t>
            </a:r>
            <a:r>
              <a:rPr lang="en-US" sz="2800" dirty="0"/>
              <a:t>,…</a:t>
            </a:r>
          </a:p>
          <a:p>
            <a:pPr lvl="0"/>
            <a:r>
              <a:rPr lang="en-US" sz="2800" dirty="0" err="1"/>
              <a:t>Các</a:t>
            </a:r>
            <a:r>
              <a:rPr lang="en-US" sz="2800" dirty="0"/>
              <a:t> </a:t>
            </a:r>
            <a:r>
              <a:rPr lang="en-US" sz="2800" dirty="0" err="1"/>
              <a:t>loại</a:t>
            </a:r>
            <a:r>
              <a:rPr lang="en-US" sz="2800" dirty="0"/>
              <a:t> </a:t>
            </a:r>
            <a:r>
              <a:rPr lang="en-US" sz="2800" dirty="0" err="1"/>
              <a:t>nhãn</a:t>
            </a:r>
            <a:r>
              <a:rPr lang="en-US" sz="2800" dirty="0"/>
              <a:t>, </a:t>
            </a:r>
            <a:r>
              <a:rPr lang="en-US" sz="2800" dirty="0" err="1"/>
              <a:t>mác</a:t>
            </a:r>
            <a:r>
              <a:rPr lang="en-US" sz="2800" dirty="0"/>
              <a:t>, </a:t>
            </a:r>
            <a:r>
              <a:rPr lang="en-US" sz="2800" dirty="0" err="1"/>
              <a:t>thẻ</a:t>
            </a:r>
            <a:r>
              <a:rPr lang="en-US" sz="2800" dirty="0"/>
              <a:t> </a:t>
            </a:r>
            <a:r>
              <a:rPr lang="en-US" sz="2800" dirty="0" err="1"/>
              <a:t>bài</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3.2 </a:t>
            </a:r>
            <a:r>
              <a:rPr lang="en-US" sz="3200" dirty="0" err="1"/>
              <a:t>Giới</a:t>
            </a:r>
            <a:r>
              <a:rPr lang="en-US" sz="3200" dirty="0"/>
              <a:t> </a:t>
            </a:r>
            <a:r>
              <a:rPr lang="en-US" sz="3200" dirty="0" err="1"/>
              <a:t>thiệu</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NPL </a:t>
            </a:r>
            <a:r>
              <a:rPr lang="en-US" sz="3200" dirty="0" err="1"/>
              <a:t>ngành</a:t>
            </a:r>
            <a:r>
              <a:rPr lang="en-US" sz="3200" dirty="0"/>
              <a:t> may</a:t>
            </a:r>
          </a:p>
        </p:txBody>
      </p:sp>
    </p:spTree>
    <p:extLst>
      <p:ext uri="{BB962C8B-B14F-4D97-AF65-F5344CB8AC3E}">
        <p14:creationId xmlns:p14="http://schemas.microsoft.com/office/powerpoint/2010/main" val="4294721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8</a:t>
            </a:fld>
            <a:endParaRPr lang="en-US" smtClean="0"/>
          </a:p>
        </p:txBody>
      </p:sp>
      <p:sp>
        <p:nvSpPr>
          <p:cNvPr id="4" name="Content Placeholder 2"/>
          <p:cNvSpPr>
            <a:spLocks noGrp="1"/>
          </p:cNvSpPr>
          <p:nvPr>
            <p:ph idx="1"/>
          </p:nvPr>
        </p:nvSpPr>
        <p:spPr>
          <a:xfrm>
            <a:off x="457200" y="2133600"/>
            <a:ext cx="8229600" cy="4297363"/>
          </a:xfrm>
        </p:spPr>
        <p:txBody>
          <a:bodyPr/>
          <a:lstStyle/>
          <a:p>
            <a:pPr lvl="0"/>
            <a:r>
              <a:rPr lang="en-US" sz="2800" dirty="0" err="1" smtClean="0"/>
              <a:t>Các</a:t>
            </a:r>
            <a:r>
              <a:rPr lang="en-US" sz="2800" dirty="0" smtClean="0"/>
              <a:t> </a:t>
            </a:r>
            <a:r>
              <a:rPr lang="en-US" sz="2800" dirty="0" err="1"/>
              <a:t>loại</a:t>
            </a:r>
            <a:r>
              <a:rPr lang="en-US" sz="2800" dirty="0"/>
              <a:t> </a:t>
            </a:r>
            <a:r>
              <a:rPr lang="en-US" sz="2800" dirty="0" err="1"/>
              <a:t>móc</a:t>
            </a:r>
            <a:r>
              <a:rPr lang="en-US" sz="2800" dirty="0"/>
              <a:t> </a:t>
            </a:r>
            <a:r>
              <a:rPr lang="en-US" sz="2800" dirty="0" err="1"/>
              <a:t>cài</a:t>
            </a:r>
            <a:r>
              <a:rPr lang="en-US" sz="2800" dirty="0"/>
              <a:t>, </a:t>
            </a:r>
            <a:r>
              <a:rPr lang="en-US" sz="2800" dirty="0" err="1"/>
              <a:t>khóa</a:t>
            </a:r>
            <a:r>
              <a:rPr lang="en-US" sz="2800" dirty="0"/>
              <a:t>, </a:t>
            </a:r>
            <a:r>
              <a:rPr lang="en-US" sz="2800" dirty="0" err="1"/>
              <a:t>dây</a:t>
            </a:r>
            <a:r>
              <a:rPr lang="en-US" sz="2800" dirty="0"/>
              <a:t> </a:t>
            </a:r>
            <a:r>
              <a:rPr lang="en-US" sz="2800" dirty="0" err="1"/>
              <a:t>kéo</a:t>
            </a:r>
            <a:r>
              <a:rPr lang="en-US" sz="2800" dirty="0"/>
              <a:t>, </a:t>
            </a:r>
            <a:r>
              <a:rPr lang="en-US" sz="2800" dirty="0" err="1"/>
              <a:t>nút</a:t>
            </a:r>
            <a:r>
              <a:rPr lang="en-US" sz="2800" dirty="0"/>
              <a:t>,…</a:t>
            </a:r>
          </a:p>
          <a:p>
            <a:pPr lvl="0"/>
            <a:r>
              <a:rPr lang="en-US" sz="2800" dirty="0" err="1"/>
              <a:t>Các</a:t>
            </a:r>
            <a:r>
              <a:rPr lang="en-US" sz="2800" dirty="0"/>
              <a:t> </a:t>
            </a:r>
            <a:r>
              <a:rPr lang="en-US" sz="2800" dirty="0" err="1"/>
              <a:t>loại</a:t>
            </a:r>
            <a:r>
              <a:rPr lang="en-US" sz="2800" dirty="0"/>
              <a:t> </a:t>
            </a:r>
            <a:r>
              <a:rPr lang="en-US" sz="2800" dirty="0" err="1"/>
              <a:t>dây</a:t>
            </a:r>
            <a:r>
              <a:rPr lang="en-US" sz="2800" dirty="0"/>
              <a:t> </a:t>
            </a:r>
            <a:r>
              <a:rPr lang="en-US" sz="2800" dirty="0" err="1"/>
              <a:t>luồn</a:t>
            </a:r>
            <a:r>
              <a:rPr lang="en-US" sz="2800" dirty="0"/>
              <a:t>, </a:t>
            </a:r>
            <a:r>
              <a:rPr lang="en-US" sz="2800" dirty="0" err="1"/>
              <a:t>thun</a:t>
            </a:r>
            <a:r>
              <a:rPr lang="en-US" sz="2800" dirty="0"/>
              <a:t>, </a:t>
            </a:r>
            <a:r>
              <a:rPr lang="en-US" sz="2800" dirty="0" err="1"/>
              <a:t>ren</a:t>
            </a:r>
            <a:r>
              <a:rPr lang="en-US" sz="2800" dirty="0"/>
              <a:t>, </a:t>
            </a:r>
            <a:r>
              <a:rPr lang="en-US" sz="2800" dirty="0" err="1"/>
              <a:t>dây</a:t>
            </a:r>
            <a:r>
              <a:rPr lang="en-US" sz="2800" dirty="0"/>
              <a:t> </a:t>
            </a:r>
            <a:r>
              <a:rPr lang="en-US" sz="2800" dirty="0" err="1"/>
              <a:t>treo</a:t>
            </a:r>
            <a:r>
              <a:rPr lang="en-US" sz="2800" dirty="0"/>
              <a:t>, </a:t>
            </a:r>
            <a:r>
              <a:rPr lang="en-US" sz="2800" dirty="0" err="1"/>
              <a:t>dây</a:t>
            </a:r>
            <a:r>
              <a:rPr lang="en-US" sz="2800" dirty="0"/>
              <a:t> </a:t>
            </a:r>
            <a:r>
              <a:rPr lang="en-US" sz="2800" dirty="0" err="1"/>
              <a:t>chống</a:t>
            </a:r>
            <a:r>
              <a:rPr lang="en-US" sz="2800" dirty="0"/>
              <a:t> </a:t>
            </a:r>
            <a:r>
              <a:rPr lang="en-US" sz="2800" dirty="0" err="1"/>
              <a:t>giãn</a:t>
            </a:r>
            <a:r>
              <a:rPr lang="en-US" sz="2800" dirty="0"/>
              <a:t>,…</a:t>
            </a:r>
          </a:p>
          <a:p>
            <a:pPr lvl="0"/>
            <a:r>
              <a:rPr lang="en-US" sz="2800" dirty="0" err="1"/>
              <a:t>Các</a:t>
            </a:r>
            <a:r>
              <a:rPr lang="en-US" sz="2800" dirty="0"/>
              <a:t> </a:t>
            </a:r>
            <a:r>
              <a:rPr lang="en-US" sz="2800" dirty="0" err="1"/>
              <a:t>loại</a:t>
            </a:r>
            <a:r>
              <a:rPr lang="en-US" sz="2800" dirty="0"/>
              <a:t> </a:t>
            </a:r>
            <a:r>
              <a:rPr lang="en-US" sz="2800" dirty="0" err="1"/>
              <a:t>chỉ</a:t>
            </a:r>
            <a:endParaRPr lang="en-US" sz="2800" dirty="0"/>
          </a:p>
          <a:p>
            <a:pPr lvl="0"/>
            <a:r>
              <a:rPr lang="en-US" sz="2800" dirty="0" err="1"/>
              <a:t>Các</a:t>
            </a:r>
            <a:r>
              <a:rPr lang="en-US" sz="2800" dirty="0"/>
              <a:t> </a:t>
            </a:r>
            <a:r>
              <a:rPr lang="en-US" sz="2800" dirty="0" err="1"/>
              <a:t>loại</a:t>
            </a:r>
            <a:r>
              <a:rPr lang="en-US" sz="2800" dirty="0"/>
              <a:t> </a:t>
            </a:r>
            <a:r>
              <a:rPr lang="en-US" sz="2800" dirty="0" err="1"/>
              <a:t>giấy</a:t>
            </a:r>
            <a:r>
              <a:rPr lang="en-US" sz="2800" dirty="0"/>
              <a:t> sticker, </a:t>
            </a:r>
            <a:r>
              <a:rPr lang="en-US" sz="2800" dirty="0" err="1"/>
              <a:t>giấy</a:t>
            </a:r>
            <a:r>
              <a:rPr lang="en-US" sz="2800" dirty="0"/>
              <a:t> </a:t>
            </a:r>
            <a:r>
              <a:rPr lang="en-US" sz="2800" dirty="0" err="1"/>
              <a:t>lót</a:t>
            </a:r>
            <a:r>
              <a:rPr lang="en-US" sz="2800" dirty="0"/>
              <a:t>, </a:t>
            </a:r>
            <a:r>
              <a:rPr lang="en-US" sz="2800" dirty="0" err="1"/>
              <a:t>giấy</a:t>
            </a:r>
            <a:r>
              <a:rPr lang="en-US" sz="2800" dirty="0"/>
              <a:t> </a:t>
            </a:r>
            <a:r>
              <a:rPr lang="en-US" sz="2800" dirty="0" err="1"/>
              <a:t>cắt</a:t>
            </a:r>
            <a:r>
              <a:rPr lang="en-US" sz="2800" dirty="0"/>
              <a:t> </a:t>
            </a:r>
            <a:r>
              <a:rPr lang="en-US" sz="2800" dirty="0" err="1"/>
              <a:t>rập</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3.2 </a:t>
            </a:r>
            <a:r>
              <a:rPr lang="en-US" sz="3200" dirty="0" err="1"/>
              <a:t>Giới</a:t>
            </a:r>
            <a:r>
              <a:rPr lang="en-US" sz="3200" dirty="0"/>
              <a:t> </a:t>
            </a:r>
            <a:r>
              <a:rPr lang="en-US" sz="3200" dirty="0" err="1"/>
              <a:t>thiệu</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NPL </a:t>
            </a:r>
            <a:r>
              <a:rPr lang="en-US" sz="3200" dirty="0" err="1"/>
              <a:t>ngành</a:t>
            </a:r>
            <a:r>
              <a:rPr lang="en-US" sz="3200" dirty="0"/>
              <a:t> may</a:t>
            </a:r>
          </a:p>
        </p:txBody>
      </p:sp>
    </p:spTree>
    <p:extLst>
      <p:ext uri="{BB962C8B-B14F-4D97-AF65-F5344CB8AC3E}">
        <p14:creationId xmlns:p14="http://schemas.microsoft.com/office/powerpoint/2010/main" val="3375659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696200" cy="1219200"/>
          </a:xfrm>
        </p:spPr>
        <p:txBody>
          <a:bodyPr/>
          <a:lstStyle/>
          <a:p>
            <a:r>
              <a:rPr lang="en-US" sz="3600" dirty="0" smtClean="0"/>
              <a:t>VD: </a:t>
            </a:r>
            <a:r>
              <a:rPr lang="en-US" sz="3600" dirty="0" err="1" smtClean="0"/>
              <a:t>Thông</a:t>
            </a:r>
            <a:r>
              <a:rPr lang="en-US" sz="3600" dirty="0" smtClean="0"/>
              <a:t> tin </a:t>
            </a:r>
            <a:r>
              <a:rPr lang="en-US" sz="3600" dirty="0" err="1" smtClean="0"/>
              <a:t>về</a:t>
            </a:r>
            <a:r>
              <a:rPr lang="en-US" sz="3600" dirty="0" smtClean="0"/>
              <a:t> </a:t>
            </a:r>
            <a:r>
              <a:rPr lang="en-US" sz="3600" dirty="0" err="1" smtClean="0"/>
              <a:t>công</a:t>
            </a:r>
            <a:r>
              <a:rPr lang="en-US" sz="3600" dirty="0" smtClean="0"/>
              <a:t> </a:t>
            </a:r>
            <a:r>
              <a:rPr lang="en-US" sz="3600" dirty="0" err="1" smtClean="0"/>
              <a:t>ty</a:t>
            </a:r>
            <a:r>
              <a:rPr lang="en-US" sz="3600" dirty="0" smtClean="0"/>
              <a:t> </a:t>
            </a:r>
            <a:r>
              <a:rPr lang="en-US" sz="3600" dirty="0" err="1" smtClean="0"/>
              <a:t>Vỹ</a:t>
            </a:r>
            <a:r>
              <a:rPr lang="en-US" sz="3600" dirty="0" smtClean="0"/>
              <a:t> Thy </a:t>
            </a:r>
            <a:r>
              <a:rPr lang="en-US" sz="3600" dirty="0" err="1" smtClean="0"/>
              <a:t>chuyên</a:t>
            </a:r>
            <a:r>
              <a:rPr lang="en-US" sz="3600" dirty="0" smtClean="0"/>
              <a:t> </a:t>
            </a:r>
            <a:r>
              <a:rPr lang="en-US" sz="3600" dirty="0" err="1" smtClean="0"/>
              <a:t>cung</a:t>
            </a:r>
            <a:r>
              <a:rPr lang="en-US" sz="3600" dirty="0" smtClean="0"/>
              <a:t> </a:t>
            </a:r>
            <a:r>
              <a:rPr lang="en-US" sz="3600" dirty="0" err="1" smtClean="0"/>
              <a:t>cấp</a:t>
            </a:r>
            <a:r>
              <a:rPr lang="en-US" sz="3600" dirty="0" smtClean="0"/>
              <a:t> </a:t>
            </a:r>
            <a:r>
              <a:rPr lang="en-US" sz="3600" dirty="0" err="1" smtClean="0"/>
              <a:t>các</a:t>
            </a:r>
            <a:r>
              <a:rPr lang="en-US" sz="3600" dirty="0" smtClean="0"/>
              <a:t> </a:t>
            </a:r>
            <a:r>
              <a:rPr lang="en-US" sz="3600" dirty="0" err="1" smtClean="0"/>
              <a:t>loại</a:t>
            </a:r>
            <a:r>
              <a:rPr lang="en-US" sz="3600" dirty="0" smtClean="0"/>
              <a:t> </a:t>
            </a:r>
            <a:r>
              <a:rPr lang="en-US" sz="3600" dirty="0" err="1" smtClean="0"/>
              <a:t>dây</a:t>
            </a:r>
            <a:r>
              <a:rPr lang="en-US" sz="3600" dirty="0" smtClean="0"/>
              <a:t> </a:t>
            </a:r>
            <a:r>
              <a:rPr lang="en-US" sz="3600" dirty="0" err="1" smtClean="0"/>
              <a:t>kéo</a:t>
            </a:r>
            <a:endParaRPr lang="en-US" sz="3600"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9</a:t>
            </a:fld>
            <a:endParaRPr lang="en-US"/>
          </a:p>
        </p:txBody>
      </p:sp>
      <p:pic>
        <p:nvPicPr>
          <p:cNvPr id="6" name="Content Placeholder 5"/>
          <p:cNvPicPr>
            <a:picLocks noGrp="1"/>
          </p:cNvPicPr>
          <p:nvPr>
            <p:ph idx="1"/>
          </p:nvPr>
        </p:nvPicPr>
        <p:blipFill rotWithShape="1">
          <a:blip r:embed="rId3"/>
          <a:srcRect t="7888" r="1320" b="4685"/>
          <a:stretch/>
        </p:blipFill>
        <p:spPr bwMode="auto">
          <a:xfrm>
            <a:off x="457200" y="1813550"/>
            <a:ext cx="8229600" cy="409926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095154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10</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Tra</a:t>
            </a:r>
            <a:r>
              <a:rPr lang="en-US" sz="2800" dirty="0" smtClean="0"/>
              <a:t> </a:t>
            </a:r>
            <a:r>
              <a:rPr lang="en-US" sz="2800" dirty="0" err="1"/>
              <a:t>cứu</a:t>
            </a:r>
            <a:r>
              <a:rPr lang="en-US" sz="2800" dirty="0"/>
              <a:t> </a:t>
            </a:r>
            <a:r>
              <a:rPr lang="en-US" sz="2800" dirty="0" err="1"/>
              <a:t>trên</a:t>
            </a:r>
            <a:r>
              <a:rPr lang="en-US" sz="2800" dirty="0"/>
              <a:t> internet, </a:t>
            </a:r>
            <a:r>
              <a:rPr lang="en-US" sz="2800" dirty="0" err="1"/>
              <a:t>danh</a:t>
            </a:r>
            <a:r>
              <a:rPr lang="en-US" sz="2800" dirty="0"/>
              <a:t> </a:t>
            </a:r>
            <a:r>
              <a:rPr lang="en-US" sz="2800" dirty="0" err="1"/>
              <a:t>bạ</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quảng</a:t>
            </a:r>
            <a:r>
              <a:rPr lang="en-US" sz="2800" dirty="0"/>
              <a:t> </a:t>
            </a:r>
            <a:r>
              <a:rPr lang="en-US" sz="2800" dirty="0" err="1"/>
              <a:t>cáo</a:t>
            </a:r>
            <a:r>
              <a:rPr lang="en-US" sz="2800" dirty="0"/>
              <a:t> </a:t>
            </a:r>
            <a:r>
              <a:rPr lang="en-US" sz="2800" dirty="0" err="1"/>
              <a:t>trên</a:t>
            </a:r>
            <a:r>
              <a:rPr lang="en-US" sz="2800" dirty="0"/>
              <a:t> </a:t>
            </a:r>
            <a:r>
              <a:rPr lang="en-US" sz="2800" dirty="0" err="1"/>
              <a:t>truyền</a:t>
            </a:r>
            <a:r>
              <a:rPr lang="en-US" sz="2800" dirty="0"/>
              <a:t> </a:t>
            </a:r>
            <a:r>
              <a:rPr lang="en-US" sz="2800" dirty="0" err="1"/>
              <a:t>thanh</a:t>
            </a:r>
            <a:r>
              <a:rPr lang="en-US" sz="2800" dirty="0"/>
              <a:t>, </a:t>
            </a:r>
            <a:r>
              <a:rPr lang="en-US" sz="2800" dirty="0" err="1"/>
              <a:t>truyền</a:t>
            </a:r>
            <a:r>
              <a:rPr lang="en-US" sz="2800" dirty="0"/>
              <a:t> </a:t>
            </a:r>
            <a:r>
              <a:rPr lang="en-US" sz="2800" dirty="0" err="1"/>
              <a:t>hình</a:t>
            </a:r>
            <a:r>
              <a:rPr lang="en-US" sz="2800" dirty="0"/>
              <a:t>, </a:t>
            </a:r>
            <a:r>
              <a:rPr lang="en-US" sz="2800" dirty="0" err="1"/>
              <a:t>báo</a:t>
            </a:r>
            <a:r>
              <a:rPr lang="en-US" sz="2800" dirty="0"/>
              <a:t> </a:t>
            </a:r>
            <a:r>
              <a:rPr lang="en-US" sz="2800" dirty="0" err="1"/>
              <a:t>chí</a:t>
            </a:r>
            <a:endParaRPr lang="en-US" sz="2800" dirty="0"/>
          </a:p>
          <a:p>
            <a:pPr marL="0" lvl="0" indent="0">
              <a:buNone/>
            </a:pPr>
            <a:r>
              <a:rPr lang="en-US" sz="2800" dirty="0" smtClean="0"/>
              <a:t>- </a:t>
            </a:r>
            <a:r>
              <a:rPr lang="en-US" sz="2800" dirty="0" err="1" smtClean="0"/>
              <a:t>Hội</a:t>
            </a:r>
            <a:r>
              <a:rPr lang="en-US" sz="2800" dirty="0" smtClean="0"/>
              <a:t> </a:t>
            </a:r>
            <a:r>
              <a:rPr lang="en-US" sz="2800" dirty="0" err="1"/>
              <a:t>chợ</a:t>
            </a:r>
            <a:r>
              <a:rPr lang="en-US" sz="2800" dirty="0"/>
              <a:t> </a:t>
            </a:r>
            <a:r>
              <a:rPr lang="en-US" sz="2800" dirty="0" err="1"/>
              <a:t>thương</a:t>
            </a:r>
            <a:r>
              <a:rPr lang="en-US" sz="2800" dirty="0"/>
              <a:t> </a:t>
            </a:r>
            <a:r>
              <a:rPr lang="en-US" sz="2800" dirty="0" err="1"/>
              <a:t>mại</a:t>
            </a:r>
            <a:endParaRPr lang="en-US" sz="2800" dirty="0"/>
          </a:p>
          <a:p>
            <a:pPr marL="0" lvl="0" indent="0">
              <a:buNone/>
            </a:pPr>
            <a:r>
              <a:rPr lang="en-US" sz="2800" dirty="0" smtClean="0"/>
              <a:t>- Catalogue </a:t>
            </a:r>
            <a:r>
              <a:rPr lang="en-US" sz="2800" dirty="0" err="1"/>
              <a:t>chào</a:t>
            </a:r>
            <a:r>
              <a:rPr lang="en-US" sz="2800" dirty="0"/>
              <a:t> </a:t>
            </a:r>
            <a:r>
              <a:rPr lang="en-US" sz="2800" dirty="0" err="1"/>
              <a:t>hàng</a:t>
            </a:r>
            <a:endParaRPr lang="en-US" sz="2800" dirty="0"/>
          </a:p>
          <a:p>
            <a:pPr marL="0" lvl="0" indent="0">
              <a:buNone/>
            </a:pPr>
            <a:r>
              <a:rPr lang="en-US" sz="2800" dirty="0" smtClean="0"/>
              <a:t>- </a:t>
            </a:r>
            <a:r>
              <a:rPr lang="en-US" sz="2800" dirty="0" err="1" smtClean="0">
                <a:solidFill>
                  <a:srgbClr val="FF0000"/>
                </a:solidFill>
              </a:rPr>
              <a:t>Giới</a:t>
            </a:r>
            <a:r>
              <a:rPr lang="en-US" sz="2800" dirty="0" smtClean="0">
                <a:solidFill>
                  <a:srgbClr val="FF0000"/>
                </a:solidFill>
              </a:rPr>
              <a:t> </a:t>
            </a:r>
            <a:r>
              <a:rPr lang="en-US" sz="2800" dirty="0" err="1">
                <a:solidFill>
                  <a:srgbClr val="FF0000"/>
                </a:solidFill>
              </a:rPr>
              <a:t>thiệu</a:t>
            </a:r>
            <a:r>
              <a:rPr lang="en-US" sz="2800" dirty="0">
                <a:solidFill>
                  <a:srgbClr val="FF0000"/>
                </a:solidFill>
              </a:rPr>
              <a:t> </a:t>
            </a:r>
            <a:r>
              <a:rPr lang="en-US" sz="2800" dirty="0" err="1">
                <a:solidFill>
                  <a:srgbClr val="FF0000"/>
                </a:solidFill>
              </a:rPr>
              <a:t>của</a:t>
            </a:r>
            <a:r>
              <a:rPr lang="en-US" sz="2800" dirty="0">
                <a:solidFill>
                  <a:srgbClr val="FF0000"/>
                </a:solidFill>
              </a:rPr>
              <a:t> </a:t>
            </a:r>
            <a:r>
              <a:rPr lang="en-US" sz="2800" dirty="0" err="1">
                <a:solidFill>
                  <a:srgbClr val="FF0000"/>
                </a:solidFill>
              </a:rPr>
              <a:t>các</a:t>
            </a:r>
            <a:r>
              <a:rPr lang="en-US" sz="2800" dirty="0">
                <a:solidFill>
                  <a:srgbClr val="FF0000"/>
                </a:solidFill>
              </a:rPr>
              <a:t> </a:t>
            </a:r>
            <a:r>
              <a:rPr lang="en-US" sz="2800" dirty="0" err="1">
                <a:solidFill>
                  <a:srgbClr val="FF0000"/>
                </a:solidFill>
              </a:rPr>
              <a:t>đơn</a:t>
            </a:r>
            <a:r>
              <a:rPr lang="en-US" sz="2800" dirty="0">
                <a:solidFill>
                  <a:srgbClr val="FF0000"/>
                </a:solidFill>
              </a:rPr>
              <a:t> </a:t>
            </a:r>
            <a:r>
              <a:rPr lang="en-US" sz="2800" dirty="0" err="1">
                <a:solidFill>
                  <a:srgbClr val="FF0000"/>
                </a:solidFill>
              </a:rPr>
              <a:t>vị</a:t>
            </a:r>
            <a:r>
              <a:rPr lang="en-US" sz="2800" dirty="0">
                <a:solidFill>
                  <a:srgbClr val="FF0000"/>
                </a:solidFill>
              </a:rPr>
              <a:t> </a:t>
            </a:r>
            <a:r>
              <a:rPr lang="en-US" sz="2800" dirty="0" err="1">
                <a:solidFill>
                  <a:srgbClr val="FF0000"/>
                </a:solidFill>
              </a:rPr>
              <a:t>liên</a:t>
            </a:r>
            <a:r>
              <a:rPr lang="en-US" sz="2800" dirty="0">
                <a:solidFill>
                  <a:srgbClr val="FF0000"/>
                </a:solidFill>
              </a:rPr>
              <a:t> </a:t>
            </a:r>
            <a:r>
              <a:rPr lang="en-US" sz="2800" dirty="0" err="1">
                <a:solidFill>
                  <a:srgbClr val="FF0000"/>
                </a:solidFill>
              </a:rPr>
              <a:t>quan</a:t>
            </a:r>
            <a:endParaRPr lang="en-US" sz="2800" dirty="0">
              <a:solidFill>
                <a:srgbClr val="FF0000"/>
              </a:solidFill>
            </a:endParaRPr>
          </a:p>
          <a:p>
            <a:pPr marL="0" lvl="0" indent="0">
              <a:buNone/>
            </a:pPr>
            <a:r>
              <a:rPr lang="en-US" sz="2800" dirty="0" smtClean="0">
                <a:solidFill>
                  <a:srgbClr val="FF0000"/>
                </a:solidFill>
              </a:rPr>
              <a:t>- </a:t>
            </a:r>
            <a:r>
              <a:rPr lang="en-US" sz="2800" dirty="0" err="1" smtClean="0">
                <a:solidFill>
                  <a:srgbClr val="FF0000"/>
                </a:solidFill>
              </a:rPr>
              <a:t>Chỉ</a:t>
            </a:r>
            <a:r>
              <a:rPr lang="en-US" sz="2800" dirty="0" smtClean="0">
                <a:solidFill>
                  <a:srgbClr val="FF0000"/>
                </a:solidFill>
              </a:rPr>
              <a:t> </a:t>
            </a:r>
            <a:r>
              <a:rPr lang="en-US" sz="2800" dirty="0" err="1">
                <a:solidFill>
                  <a:srgbClr val="FF0000"/>
                </a:solidFill>
              </a:rPr>
              <a:t>định</a:t>
            </a:r>
            <a:r>
              <a:rPr lang="en-US" sz="2800" dirty="0">
                <a:solidFill>
                  <a:srgbClr val="FF0000"/>
                </a:solidFill>
              </a:rPr>
              <a:t> </a:t>
            </a:r>
            <a:r>
              <a:rPr lang="en-US" sz="2800" dirty="0" err="1">
                <a:solidFill>
                  <a:srgbClr val="FF0000"/>
                </a:solidFill>
              </a:rPr>
              <a:t>của</a:t>
            </a:r>
            <a:r>
              <a:rPr lang="en-US" sz="2800" dirty="0">
                <a:solidFill>
                  <a:srgbClr val="FF0000"/>
                </a:solidFill>
              </a:rPr>
              <a:t> </a:t>
            </a:r>
            <a:r>
              <a:rPr lang="en-US" sz="2800" dirty="0" err="1">
                <a:solidFill>
                  <a:srgbClr val="FF0000"/>
                </a:solidFill>
              </a:rPr>
              <a:t>khách</a:t>
            </a:r>
            <a:r>
              <a:rPr lang="en-US" sz="2800" dirty="0">
                <a:solidFill>
                  <a:srgbClr val="FF0000"/>
                </a:solidFill>
              </a:rPr>
              <a:t> </a:t>
            </a:r>
            <a:r>
              <a:rPr lang="en-US" sz="2800" dirty="0" err="1">
                <a:solidFill>
                  <a:srgbClr val="FF0000"/>
                </a:solidFill>
              </a:rPr>
              <a:t>hàng</a:t>
            </a:r>
            <a:endParaRPr lang="en-US" sz="2800" dirty="0">
              <a:solidFill>
                <a:srgbClr val="FF0000"/>
              </a:solidFill>
            </a:endParaRPr>
          </a:p>
          <a:p>
            <a:pPr marL="0" lvl="0" indent="0">
              <a:buNone/>
            </a:pPr>
            <a:r>
              <a:rPr lang="en-US" sz="2800" dirty="0" smtClean="0"/>
              <a:t>- </a:t>
            </a:r>
            <a:r>
              <a:rPr lang="en-US" sz="2800" dirty="0" err="1" smtClean="0"/>
              <a:t>Trực</a:t>
            </a:r>
            <a:r>
              <a:rPr lang="en-US" sz="2800" dirty="0" smtClean="0"/>
              <a:t> </a:t>
            </a:r>
            <a:r>
              <a:rPr lang="en-US" sz="2800" dirty="0" err="1"/>
              <a:t>tiếp</a:t>
            </a:r>
            <a:r>
              <a:rPr lang="en-US" sz="2800" dirty="0"/>
              <a:t> </a:t>
            </a:r>
            <a:r>
              <a:rPr lang="en-US" sz="2800" dirty="0" err="1"/>
              <a:t>liên</a:t>
            </a:r>
            <a:r>
              <a:rPr lang="en-US" sz="2800" dirty="0"/>
              <a:t> </a:t>
            </a:r>
            <a:r>
              <a:rPr lang="en-US" sz="2800" dirty="0" err="1"/>
              <a:t>hệ</a:t>
            </a:r>
            <a:r>
              <a:rPr lang="en-US" sz="2800" dirty="0"/>
              <a:t> </a:t>
            </a:r>
            <a:r>
              <a:rPr lang="en-US" sz="2800" dirty="0" err="1"/>
              <a:t>tại</a:t>
            </a:r>
            <a:r>
              <a:rPr lang="en-US" sz="2800" dirty="0"/>
              <a:t> </a:t>
            </a:r>
            <a:r>
              <a:rPr lang="en-US" sz="2800" dirty="0" err="1"/>
              <a:t>cơ</a:t>
            </a:r>
            <a:r>
              <a:rPr lang="en-US" sz="2800" dirty="0"/>
              <a:t> </a:t>
            </a:r>
            <a:r>
              <a:rPr lang="en-US" sz="2800" dirty="0" err="1"/>
              <a:t>sở</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3.3 </a:t>
            </a:r>
            <a:r>
              <a:rPr lang="en-US" sz="3200" dirty="0"/>
              <a:t>Thu </a:t>
            </a:r>
            <a:r>
              <a:rPr lang="en-US" sz="3200" dirty="0" err="1"/>
              <a:t>thập</a:t>
            </a:r>
            <a:r>
              <a:rPr lang="en-US" sz="3200" dirty="0"/>
              <a:t> </a:t>
            </a:r>
            <a:r>
              <a:rPr lang="en-US" sz="3200" dirty="0" err="1"/>
              <a:t>thông</a:t>
            </a:r>
            <a:r>
              <a:rPr lang="en-US" sz="3200" dirty="0"/>
              <a:t> tin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37445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11</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a:t>
            </a:r>
            <a:r>
              <a:rPr lang="en-US" sz="2800" dirty="0" err="1"/>
              <a:t>Thư</a:t>
            </a:r>
            <a:r>
              <a:rPr lang="en-US" sz="2800" dirty="0"/>
              <a:t> </a:t>
            </a:r>
            <a:r>
              <a:rPr lang="en-US" sz="2800" dirty="0" err="1"/>
              <a:t>điện</a:t>
            </a:r>
            <a:r>
              <a:rPr lang="en-US" sz="2800" dirty="0"/>
              <a:t> </a:t>
            </a:r>
            <a:r>
              <a:rPr lang="en-US" sz="2800" dirty="0" err="1"/>
              <a:t>tử</a:t>
            </a:r>
            <a:endParaRPr lang="en-US" sz="2800" dirty="0"/>
          </a:p>
          <a:p>
            <a:pPr marL="0" lvl="0" indent="0">
              <a:buNone/>
            </a:pPr>
            <a:r>
              <a:rPr lang="en-US" sz="2800" dirty="0" smtClean="0"/>
              <a:t>- </a:t>
            </a:r>
            <a:r>
              <a:rPr lang="en-US" sz="2800" dirty="0" err="1" smtClean="0"/>
              <a:t>Điện</a:t>
            </a:r>
            <a:r>
              <a:rPr lang="en-US" sz="2800" dirty="0" smtClean="0"/>
              <a:t> </a:t>
            </a:r>
            <a:r>
              <a:rPr lang="en-US" sz="2800" dirty="0" err="1"/>
              <a:t>thoại</a:t>
            </a:r>
            <a:endParaRPr lang="en-US" sz="2800" dirty="0"/>
          </a:p>
          <a:p>
            <a:pPr marL="0" lvl="0" indent="0">
              <a:buNone/>
            </a:pPr>
            <a:r>
              <a:rPr lang="en-US" sz="2800" dirty="0" smtClean="0"/>
              <a:t>- </a:t>
            </a:r>
            <a:r>
              <a:rPr lang="en-US" sz="2800" dirty="0" err="1" smtClean="0">
                <a:solidFill>
                  <a:srgbClr val="FF0000"/>
                </a:solidFill>
              </a:rPr>
              <a:t>Tham</a:t>
            </a:r>
            <a:r>
              <a:rPr lang="en-US" sz="2800" dirty="0" smtClean="0">
                <a:solidFill>
                  <a:srgbClr val="FF0000"/>
                </a:solidFill>
              </a:rPr>
              <a:t> </a:t>
            </a:r>
            <a:r>
              <a:rPr lang="en-US" sz="2800" dirty="0" err="1">
                <a:solidFill>
                  <a:srgbClr val="FF0000"/>
                </a:solidFill>
              </a:rPr>
              <a:t>quan</a:t>
            </a:r>
            <a:r>
              <a:rPr lang="en-US" sz="2800" dirty="0">
                <a:solidFill>
                  <a:srgbClr val="FF0000"/>
                </a:solidFill>
              </a:rPr>
              <a:t> </a:t>
            </a:r>
            <a:r>
              <a:rPr lang="en-US" sz="2800" dirty="0" err="1">
                <a:solidFill>
                  <a:srgbClr val="FF0000"/>
                </a:solidFill>
              </a:rPr>
              <a:t>xưởng</a:t>
            </a:r>
            <a:r>
              <a:rPr lang="en-US" sz="2800" dirty="0">
                <a:solidFill>
                  <a:srgbClr val="FF0000"/>
                </a:solidFill>
              </a:rPr>
              <a:t> </a:t>
            </a:r>
            <a:r>
              <a:rPr lang="en-US" sz="2800" dirty="0" err="1">
                <a:solidFill>
                  <a:srgbClr val="FF0000"/>
                </a:solidFill>
              </a:rPr>
              <a:t>sản</a:t>
            </a:r>
            <a:r>
              <a:rPr lang="en-US" sz="2800" dirty="0">
                <a:solidFill>
                  <a:srgbClr val="FF0000"/>
                </a:solidFill>
              </a:rPr>
              <a:t> </a:t>
            </a:r>
            <a:r>
              <a:rPr lang="en-US" sz="2800" dirty="0" err="1">
                <a:solidFill>
                  <a:srgbClr val="FF0000"/>
                </a:solidFill>
              </a:rPr>
              <a:t>xuất</a:t>
            </a:r>
            <a:endParaRPr lang="en-US" sz="2800" dirty="0">
              <a:solidFill>
                <a:srgbClr val="FF0000"/>
              </a:solidFill>
            </a:endParaRPr>
          </a:p>
          <a:p>
            <a:pPr marL="0" lvl="0" indent="0">
              <a:buNone/>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3.4 </a:t>
            </a:r>
            <a:r>
              <a:rPr lang="en-US" sz="3200" dirty="0" err="1"/>
              <a:t>Hình</a:t>
            </a:r>
            <a:r>
              <a:rPr lang="en-US" sz="3200" dirty="0"/>
              <a:t> </a:t>
            </a:r>
            <a:r>
              <a:rPr lang="en-US" sz="3200" dirty="0" err="1"/>
              <a:t>thức</a:t>
            </a:r>
            <a:r>
              <a:rPr lang="en-US" sz="3200" dirty="0"/>
              <a:t> </a:t>
            </a:r>
            <a:r>
              <a:rPr lang="en-US" sz="3200" dirty="0" err="1"/>
              <a:t>tiếp</a:t>
            </a:r>
            <a:r>
              <a:rPr lang="en-US" sz="3200" dirty="0"/>
              <a:t> </a:t>
            </a:r>
            <a:r>
              <a:rPr lang="en-US" sz="3200" dirty="0" err="1"/>
              <a:t>cận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446607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12</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Giá</a:t>
            </a:r>
            <a:r>
              <a:rPr lang="en-US" sz="2800" dirty="0" smtClean="0"/>
              <a:t> </a:t>
            </a:r>
            <a:r>
              <a:rPr lang="en-US" sz="2800" dirty="0" err="1"/>
              <a:t>cả</a:t>
            </a:r>
            <a:endParaRPr lang="en-US" sz="2800" dirty="0"/>
          </a:p>
          <a:p>
            <a:pPr marL="0" lvl="0" indent="0">
              <a:buNone/>
            </a:pPr>
            <a:r>
              <a:rPr lang="en-US" sz="2800" dirty="0" smtClean="0"/>
              <a:t>- </a:t>
            </a:r>
            <a:r>
              <a:rPr lang="en-US" sz="2800" dirty="0" err="1" smtClean="0"/>
              <a:t>Chất</a:t>
            </a:r>
            <a:r>
              <a:rPr lang="en-US" sz="2800" dirty="0" smtClean="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lvl="0" indent="0">
              <a:buNone/>
            </a:pPr>
            <a:r>
              <a:rPr lang="en-US" sz="2800" dirty="0" smtClean="0"/>
              <a:t>- </a:t>
            </a:r>
            <a:r>
              <a:rPr lang="en-US" sz="2800" dirty="0" err="1" smtClean="0"/>
              <a:t>Năng</a:t>
            </a:r>
            <a:r>
              <a:rPr lang="en-US" sz="2800" dirty="0" smtClean="0"/>
              <a:t> </a:t>
            </a:r>
            <a:r>
              <a:rPr lang="en-US" sz="2800" dirty="0" err="1"/>
              <a:t>lực</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r>
              <a:rPr lang="en-US" sz="2800" dirty="0" smtClean="0"/>
              <a:t>- </a:t>
            </a:r>
            <a:r>
              <a:rPr lang="en-US" sz="2800" dirty="0" err="1" smtClean="0"/>
              <a:t>Uy</a:t>
            </a:r>
            <a:r>
              <a:rPr lang="en-US" sz="2800" dirty="0" smtClean="0"/>
              <a:t> </a:t>
            </a:r>
            <a:r>
              <a:rPr lang="en-US" sz="2800" dirty="0" err="1"/>
              <a:t>tín</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r>
              <a:rPr lang="en-US" sz="2800" dirty="0" smtClean="0"/>
              <a:t>- </a:t>
            </a:r>
            <a:r>
              <a:rPr lang="en-US" sz="2800" dirty="0" err="1" smtClean="0"/>
              <a:t>Quy</a:t>
            </a:r>
            <a:r>
              <a:rPr lang="en-US" sz="2800" dirty="0" smtClean="0"/>
              <a:t> </a:t>
            </a:r>
            <a:r>
              <a:rPr lang="en-US" sz="2800" dirty="0" err="1"/>
              <a:t>mô</a:t>
            </a:r>
            <a:r>
              <a:rPr lang="en-US" sz="2800" dirty="0"/>
              <a:t> </a:t>
            </a:r>
            <a:r>
              <a:rPr lang="en-US" sz="2800" dirty="0" err="1"/>
              <a:t>sản</a:t>
            </a:r>
            <a:r>
              <a:rPr lang="en-US" sz="2800" dirty="0"/>
              <a:t> </a:t>
            </a:r>
            <a:r>
              <a:rPr lang="en-US" sz="2800" dirty="0" err="1"/>
              <a:t>xuất</a:t>
            </a:r>
            <a:endParaRPr lang="en-US" sz="2800" dirty="0"/>
          </a:p>
          <a:p>
            <a:pPr marL="0" lvl="0" indent="0">
              <a:buNone/>
            </a:pPr>
            <a:r>
              <a:rPr lang="en-US" sz="2800" dirty="0" smtClean="0"/>
              <a:t>- </a:t>
            </a:r>
            <a:r>
              <a:rPr lang="en-US" sz="2800" dirty="0" err="1" smtClean="0"/>
              <a:t>Tình</a:t>
            </a:r>
            <a:r>
              <a:rPr lang="en-US" sz="2800" dirty="0" smtClean="0"/>
              <a:t> </a:t>
            </a:r>
            <a:r>
              <a:rPr lang="en-US" sz="2800" dirty="0" err="1"/>
              <a:t>hình</a:t>
            </a:r>
            <a:r>
              <a:rPr lang="en-US" sz="2800" dirty="0"/>
              <a:t> </a:t>
            </a:r>
            <a:r>
              <a:rPr lang="en-US" sz="2800" dirty="0" err="1"/>
              <a:t>tài</a:t>
            </a:r>
            <a:r>
              <a:rPr lang="en-US" sz="2800" dirty="0"/>
              <a:t> </a:t>
            </a:r>
            <a:r>
              <a:rPr lang="en-US" sz="2800" dirty="0" err="1"/>
              <a:t>chính</a:t>
            </a:r>
            <a:endParaRPr lang="en-US" sz="2800" dirty="0"/>
          </a:p>
          <a:p>
            <a:pPr marL="0" lvl="0" indent="0">
              <a:buNone/>
            </a:pPr>
            <a:r>
              <a:rPr lang="en-US" sz="2800" dirty="0" smtClean="0"/>
              <a:t>- </a:t>
            </a:r>
            <a:r>
              <a:rPr lang="en-US" sz="2800" dirty="0" err="1" smtClean="0"/>
              <a:t>Thời</a:t>
            </a:r>
            <a:r>
              <a:rPr lang="en-US" sz="2800" dirty="0" smtClean="0"/>
              <a:t> </a:t>
            </a:r>
            <a:r>
              <a:rPr lang="en-US" sz="2800" dirty="0" err="1"/>
              <a:t>gian</a:t>
            </a:r>
            <a:r>
              <a:rPr lang="en-US" sz="2800" dirty="0"/>
              <a:t> </a:t>
            </a:r>
            <a:r>
              <a:rPr lang="en-US" sz="2800" dirty="0" err="1"/>
              <a:t>giao</a:t>
            </a:r>
            <a:r>
              <a:rPr lang="en-US" sz="2800" dirty="0"/>
              <a:t> </a:t>
            </a:r>
            <a:r>
              <a:rPr lang="en-US" sz="2800" dirty="0" err="1"/>
              <a:t>hàng</a:t>
            </a: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971829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13</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Phương</a:t>
            </a:r>
            <a:r>
              <a:rPr lang="en-US" sz="2800" dirty="0" smtClean="0"/>
              <a:t> </a:t>
            </a:r>
            <a:r>
              <a:rPr lang="en-US" sz="2800" dirty="0" err="1"/>
              <a:t>thức</a:t>
            </a:r>
            <a:r>
              <a:rPr lang="en-US" sz="2800" dirty="0"/>
              <a:t> </a:t>
            </a:r>
            <a:r>
              <a:rPr lang="en-US" sz="2800" dirty="0" err="1"/>
              <a:t>thanh</a:t>
            </a:r>
            <a:r>
              <a:rPr lang="en-US" sz="2800" dirty="0"/>
              <a:t> </a:t>
            </a:r>
            <a:r>
              <a:rPr lang="en-US" sz="2800" dirty="0" err="1"/>
              <a:t>toán</a:t>
            </a:r>
            <a:endParaRPr lang="en-US" sz="2800" dirty="0"/>
          </a:p>
          <a:p>
            <a:pPr marL="0" lvl="0" indent="0">
              <a:buNone/>
            </a:pPr>
            <a:r>
              <a:rPr lang="en-US" sz="2800" dirty="0" smtClean="0"/>
              <a:t>- </a:t>
            </a:r>
            <a:r>
              <a:rPr lang="en-US" sz="2800" dirty="0" err="1" smtClean="0"/>
              <a:t>Xử</a:t>
            </a:r>
            <a:r>
              <a:rPr lang="en-US" sz="2800" dirty="0" smtClean="0"/>
              <a:t> </a:t>
            </a:r>
            <a:r>
              <a:rPr lang="en-US" sz="2800" dirty="0" err="1"/>
              <a:t>lý</a:t>
            </a:r>
            <a:r>
              <a:rPr lang="en-US" sz="2800" dirty="0"/>
              <a:t> </a:t>
            </a:r>
            <a:r>
              <a:rPr lang="en-US" sz="2800" dirty="0" err="1"/>
              <a:t>các</a:t>
            </a:r>
            <a:r>
              <a:rPr lang="en-US" sz="2800" dirty="0"/>
              <a:t> </a:t>
            </a:r>
            <a:r>
              <a:rPr lang="en-US" sz="2800" dirty="0" err="1"/>
              <a:t>tình</a:t>
            </a:r>
            <a:r>
              <a:rPr lang="en-US" sz="2800" dirty="0"/>
              <a:t> </a:t>
            </a:r>
            <a:r>
              <a:rPr lang="en-US" sz="2800" dirty="0" err="1"/>
              <a:t>huống</a:t>
            </a:r>
            <a:r>
              <a:rPr lang="en-US" sz="2800" dirty="0"/>
              <a:t> </a:t>
            </a:r>
            <a:r>
              <a:rPr lang="en-US" sz="2800" dirty="0" err="1"/>
              <a:t>phát</a:t>
            </a:r>
            <a:r>
              <a:rPr lang="en-US" sz="2800" dirty="0"/>
              <a:t> </a:t>
            </a:r>
            <a:r>
              <a:rPr lang="en-US" sz="2800" dirty="0" err="1"/>
              <a:t>sinh</a:t>
            </a:r>
            <a:endParaRPr lang="en-US" sz="2800" dirty="0"/>
          </a:p>
          <a:p>
            <a:pPr marL="0" lvl="0" indent="0">
              <a:buNone/>
            </a:pPr>
            <a:r>
              <a:rPr lang="en-US" sz="2800" dirty="0" smtClean="0"/>
              <a:t>- </a:t>
            </a:r>
            <a:r>
              <a:rPr lang="en-US" sz="2800" dirty="0" err="1" smtClean="0"/>
              <a:t>Thị</a:t>
            </a:r>
            <a:r>
              <a:rPr lang="en-US" sz="2800" dirty="0" smtClean="0"/>
              <a:t> </a:t>
            </a:r>
            <a:r>
              <a:rPr lang="en-US" sz="2800" dirty="0" err="1"/>
              <a:t>trường</a:t>
            </a:r>
            <a:r>
              <a:rPr lang="en-US" sz="2800" dirty="0"/>
              <a:t> </a:t>
            </a:r>
            <a:r>
              <a:rPr lang="en-US" sz="2800" dirty="0" err="1"/>
              <a:t>phân</a:t>
            </a:r>
            <a:r>
              <a:rPr lang="en-US" sz="2800" dirty="0"/>
              <a:t> </a:t>
            </a:r>
            <a:r>
              <a:rPr lang="en-US" sz="2800" dirty="0" err="1"/>
              <a:t>phối</a:t>
            </a:r>
            <a:endParaRPr lang="en-US" sz="2800" dirty="0"/>
          </a:p>
          <a:p>
            <a:pPr marL="0" lvl="0" indent="0">
              <a:buNone/>
            </a:pPr>
            <a:r>
              <a:rPr lang="en-US" sz="2800" dirty="0" smtClean="0"/>
              <a:t>- </a:t>
            </a:r>
            <a:r>
              <a:rPr lang="en-US" sz="2800" dirty="0" err="1" smtClean="0"/>
              <a:t>Thâm</a:t>
            </a:r>
            <a:r>
              <a:rPr lang="en-US" sz="2800" dirty="0" smtClean="0"/>
              <a:t> </a:t>
            </a:r>
            <a:r>
              <a:rPr lang="en-US" sz="2800" dirty="0" err="1"/>
              <a:t>niên</a:t>
            </a:r>
            <a:r>
              <a:rPr lang="en-US" sz="2800" dirty="0"/>
              <a:t> </a:t>
            </a:r>
            <a:r>
              <a:rPr lang="en-US" sz="2800" dirty="0" err="1"/>
              <a:t>hoạt</a:t>
            </a:r>
            <a:r>
              <a:rPr lang="en-US" sz="2800" dirty="0"/>
              <a:t> </a:t>
            </a:r>
            <a:r>
              <a:rPr lang="en-US" sz="2800" dirty="0" err="1" smtClean="0"/>
              <a:t>động</a:t>
            </a:r>
            <a:endParaRPr lang="en-US" sz="2800" dirty="0" smtClean="0"/>
          </a:p>
          <a:p>
            <a:pPr marL="0" lvl="0" indent="0">
              <a:buNone/>
            </a:pPr>
            <a:r>
              <a:rPr lang="en-US" sz="2800" dirty="0" smtClean="0"/>
              <a:t>- </a:t>
            </a:r>
            <a:r>
              <a:rPr lang="en-US" sz="2800" dirty="0" err="1" smtClean="0"/>
              <a:t>Đặc</a:t>
            </a:r>
            <a:r>
              <a:rPr lang="en-US" sz="2800" dirty="0" smtClean="0"/>
              <a:t> </a:t>
            </a:r>
            <a:r>
              <a:rPr lang="en-US" sz="2800" dirty="0" err="1"/>
              <a:t>điểm</a:t>
            </a:r>
            <a:r>
              <a:rPr lang="en-US" sz="2800" dirty="0"/>
              <a:t> </a:t>
            </a:r>
            <a:r>
              <a:rPr lang="en-US" sz="2800" dirty="0" err="1"/>
              <a:t>kinh</a:t>
            </a:r>
            <a:r>
              <a:rPr lang="en-US" sz="2800" dirty="0"/>
              <a:t> </a:t>
            </a:r>
            <a:r>
              <a:rPr lang="en-US" sz="2800" dirty="0" err="1"/>
              <a:t>doanh</a:t>
            </a:r>
            <a:r>
              <a:rPr lang="en-US" sz="2800" dirty="0"/>
              <a:t> </a:t>
            </a:r>
            <a:r>
              <a:rPr lang="en-US" sz="2800" dirty="0" err="1"/>
              <a:t>của</a:t>
            </a:r>
            <a:r>
              <a:rPr lang="en-US" sz="2800" dirty="0"/>
              <a:t> </a:t>
            </a:r>
            <a:r>
              <a:rPr lang="en-US" sz="2800" dirty="0" err="1"/>
              <a:t>nhà</a:t>
            </a:r>
            <a:r>
              <a:rPr lang="en-US" sz="2800" dirty="0"/>
              <a:t> </a:t>
            </a:r>
            <a:r>
              <a:rPr lang="en-US" sz="2800" dirty="0" err="1"/>
              <a:t>cung</a:t>
            </a:r>
            <a:r>
              <a:rPr lang="en-US" sz="2800" dirty="0"/>
              <a:t> </a:t>
            </a:r>
            <a:r>
              <a:rPr lang="en-US" sz="2800" dirty="0" err="1"/>
              <a:t>cấp</a:t>
            </a:r>
            <a:endParaRPr lang="en-US" sz="2800" dirty="0"/>
          </a:p>
          <a:p>
            <a:pPr marL="0" lvl="0" indent="0">
              <a:buNone/>
            </a:pPr>
            <a:r>
              <a:rPr lang="en-US" sz="2800" dirty="0" smtClean="0"/>
              <a:t>- </a:t>
            </a:r>
            <a:r>
              <a:rPr lang="en-US" sz="2800" dirty="0" err="1" smtClean="0"/>
              <a:t>Quan</a:t>
            </a:r>
            <a:r>
              <a:rPr lang="en-US" sz="2800" dirty="0" smtClean="0"/>
              <a:t> </a:t>
            </a:r>
            <a:r>
              <a:rPr lang="en-US" sz="2800" dirty="0" err="1"/>
              <a:t>hệ</a:t>
            </a:r>
            <a:r>
              <a:rPr lang="en-US" sz="2800" dirty="0"/>
              <a:t> </a:t>
            </a:r>
            <a:r>
              <a:rPr lang="en-US" sz="2800" dirty="0" err="1"/>
              <a:t>và</a:t>
            </a:r>
            <a:r>
              <a:rPr lang="en-US" sz="2800" dirty="0"/>
              <a:t> </a:t>
            </a:r>
            <a:r>
              <a:rPr lang="en-US" sz="2800" dirty="0" err="1"/>
              <a:t>chăm</a:t>
            </a:r>
            <a:r>
              <a:rPr lang="en-US" sz="2800" dirty="0"/>
              <a:t> </a:t>
            </a:r>
            <a:r>
              <a:rPr lang="en-US" sz="2800" dirty="0" err="1"/>
              <a:t>sóc</a:t>
            </a:r>
            <a:r>
              <a:rPr lang="en-US" sz="2800" dirty="0"/>
              <a:t> </a:t>
            </a:r>
            <a:r>
              <a:rPr lang="en-US" sz="2800" dirty="0" err="1"/>
              <a:t>khách</a:t>
            </a:r>
            <a:r>
              <a:rPr lang="en-US" sz="2800" dirty="0"/>
              <a:t> </a:t>
            </a:r>
            <a:r>
              <a:rPr lang="en-US" sz="2800" dirty="0" err="1"/>
              <a:t>hàng</a:t>
            </a:r>
            <a:endParaRPr lang="en-US" sz="2800" dirty="0"/>
          </a:p>
          <a:p>
            <a:pPr lvl="0">
              <a:buFontTx/>
              <a:buChar char="-"/>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3681082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14</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CÂU HỎI: </a:t>
            </a:r>
            <a:r>
              <a:rPr lang="en-US" sz="2800" dirty="0" err="1" smtClean="0"/>
              <a:t>Tiêu</a:t>
            </a:r>
            <a:r>
              <a:rPr lang="en-US" sz="2800" dirty="0" smtClean="0"/>
              <a:t> </a:t>
            </a:r>
            <a:r>
              <a:rPr lang="en-US" sz="2800" dirty="0" err="1" smtClean="0"/>
              <a:t>chí</a:t>
            </a:r>
            <a:r>
              <a:rPr lang="en-US" sz="2800" dirty="0" smtClean="0"/>
              <a:t> </a:t>
            </a:r>
            <a:r>
              <a:rPr lang="en-US" sz="2800" dirty="0" err="1" smtClean="0"/>
              <a:t>nào</a:t>
            </a:r>
            <a:r>
              <a:rPr lang="en-US" sz="2800" dirty="0" smtClean="0"/>
              <a:t> </a:t>
            </a:r>
            <a:r>
              <a:rPr lang="en-US" sz="2800" dirty="0" err="1" smtClean="0"/>
              <a:t>là</a:t>
            </a:r>
            <a:r>
              <a:rPr lang="en-US" sz="2800" dirty="0" smtClean="0"/>
              <a:t> </a:t>
            </a:r>
            <a:r>
              <a:rPr lang="en-US" sz="2800" dirty="0" err="1" smtClean="0"/>
              <a:t>quan</a:t>
            </a:r>
            <a:r>
              <a:rPr lang="en-US" sz="2800" dirty="0" smtClean="0"/>
              <a:t> </a:t>
            </a:r>
            <a:r>
              <a:rPr lang="en-US" sz="2800" dirty="0" err="1" smtClean="0"/>
              <a:t>trọng</a:t>
            </a:r>
            <a:r>
              <a:rPr lang="en-US" sz="2800" dirty="0" smtClean="0"/>
              <a:t> </a:t>
            </a:r>
            <a:r>
              <a:rPr lang="en-US" sz="2800" dirty="0" err="1" smtClean="0"/>
              <a:t>để</a:t>
            </a:r>
            <a:r>
              <a:rPr lang="en-US" sz="2800" dirty="0" smtClean="0"/>
              <a:t> </a:t>
            </a:r>
            <a:r>
              <a:rPr lang="en-US" sz="2800" dirty="0" err="1" smtClean="0"/>
              <a:t>đánh</a:t>
            </a:r>
            <a:r>
              <a:rPr lang="en-US" sz="2800" dirty="0" smtClean="0"/>
              <a:t> </a:t>
            </a:r>
            <a:r>
              <a:rPr lang="en-US" sz="2800" dirty="0" err="1" smtClean="0"/>
              <a:t>giá</a:t>
            </a:r>
            <a:r>
              <a:rPr lang="en-US" sz="2800" dirty="0" smtClean="0"/>
              <a:t> </a:t>
            </a:r>
            <a:r>
              <a:rPr lang="en-US" sz="2800" dirty="0" err="1" smtClean="0"/>
              <a:t>nhà</a:t>
            </a:r>
            <a:r>
              <a:rPr lang="en-US" sz="2800" dirty="0" smtClean="0"/>
              <a:t> </a:t>
            </a:r>
            <a:r>
              <a:rPr lang="en-US" sz="2800" dirty="0" err="1" smtClean="0"/>
              <a:t>cung</a:t>
            </a:r>
            <a:r>
              <a:rPr lang="en-US" sz="2800" dirty="0" smtClean="0"/>
              <a:t> </a:t>
            </a:r>
            <a:r>
              <a:rPr lang="en-US" sz="2800" dirty="0" err="1" smtClean="0"/>
              <a:t>cấp</a:t>
            </a:r>
            <a:r>
              <a:rPr lang="en-US" sz="2800" dirty="0" smtClean="0"/>
              <a:t>?</a:t>
            </a:r>
            <a:endParaRPr lang="en-US" sz="2800" dirty="0"/>
          </a:p>
          <a:p>
            <a:pPr lvl="0">
              <a:buFontTx/>
              <a:buChar char="-"/>
            </a:pPr>
            <a:endParaRPr lang="en-US" sz="2800" dirty="0"/>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3.5 </a:t>
            </a:r>
            <a:r>
              <a:rPr lang="en-US" sz="3200" dirty="0" err="1"/>
              <a:t>Tiêu</a:t>
            </a:r>
            <a:r>
              <a:rPr lang="en-US" sz="3200" dirty="0"/>
              <a:t> </a:t>
            </a:r>
            <a:r>
              <a:rPr lang="en-US" sz="3200" dirty="0" err="1"/>
              <a:t>chí</a:t>
            </a:r>
            <a:r>
              <a:rPr lang="en-US" sz="3200" dirty="0"/>
              <a:t> </a:t>
            </a:r>
            <a:r>
              <a:rPr lang="en-US" sz="3200" dirty="0" err="1"/>
              <a:t>đánh</a:t>
            </a:r>
            <a:r>
              <a:rPr lang="en-US" sz="3200" dirty="0"/>
              <a:t> </a:t>
            </a:r>
            <a:r>
              <a:rPr lang="en-US" sz="3200" dirty="0" err="1"/>
              <a:t>giá</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37942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15</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Giá</a:t>
            </a:r>
            <a:r>
              <a:rPr lang="en-US" sz="2800" dirty="0" smtClean="0"/>
              <a:t> </a:t>
            </a:r>
            <a:r>
              <a:rPr lang="en-US" sz="2800" dirty="0" err="1"/>
              <a:t>cả</a:t>
            </a:r>
            <a:r>
              <a:rPr lang="en-US" sz="2800" dirty="0"/>
              <a:t> </a:t>
            </a:r>
            <a:r>
              <a:rPr lang="en-US" sz="2800" dirty="0" err="1"/>
              <a:t>hợp</a:t>
            </a:r>
            <a:r>
              <a:rPr lang="en-US" sz="2800" dirty="0"/>
              <a:t> </a:t>
            </a:r>
            <a:r>
              <a:rPr lang="en-US" sz="2800" dirty="0" err="1"/>
              <a:t>lý</a:t>
            </a:r>
            <a:endParaRPr lang="en-US" sz="2800" dirty="0"/>
          </a:p>
          <a:p>
            <a:pPr marL="0" lvl="0" indent="0">
              <a:buNone/>
            </a:pPr>
            <a:r>
              <a:rPr lang="en-US" sz="2800" dirty="0" smtClean="0"/>
              <a:t>- </a:t>
            </a:r>
            <a:r>
              <a:rPr lang="en-US" sz="2800" dirty="0" err="1" smtClean="0"/>
              <a:t>Chất</a:t>
            </a:r>
            <a:r>
              <a:rPr lang="en-US" sz="2800" dirty="0" smtClean="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indent="0">
              <a:buNone/>
            </a:pPr>
            <a:r>
              <a:rPr lang="en-US" sz="2800" dirty="0" smtClean="0"/>
              <a:t>- </a:t>
            </a:r>
            <a:r>
              <a:rPr lang="en-US" sz="2800" dirty="0" err="1" smtClean="0"/>
              <a:t>Thời</a:t>
            </a:r>
            <a:r>
              <a:rPr lang="en-US" sz="2800" dirty="0" smtClean="0"/>
              <a:t> </a:t>
            </a:r>
            <a:r>
              <a:rPr lang="en-US" sz="2800" dirty="0" err="1"/>
              <a:t>gian</a:t>
            </a:r>
            <a:r>
              <a:rPr lang="en-US" sz="2800" dirty="0"/>
              <a:t> </a:t>
            </a:r>
            <a:r>
              <a:rPr lang="en-US" sz="2800" dirty="0" err="1"/>
              <a:t>giao</a:t>
            </a:r>
            <a:r>
              <a:rPr lang="en-US" sz="2800" dirty="0"/>
              <a:t> </a:t>
            </a:r>
            <a:r>
              <a:rPr lang="en-US" sz="2800" dirty="0" err="1"/>
              <a:t>hàng</a:t>
            </a: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3.6 </a:t>
            </a:r>
            <a:r>
              <a:rPr lang="en-US" sz="3200" dirty="0" err="1"/>
              <a:t>Nguyên</a:t>
            </a:r>
            <a:r>
              <a:rPr lang="en-US" sz="3200" dirty="0"/>
              <a:t> </a:t>
            </a:r>
            <a:r>
              <a:rPr lang="en-US" sz="3200" dirty="0" err="1"/>
              <a:t>tắc</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spTree>
    <p:extLst>
      <p:ext uri="{BB962C8B-B14F-4D97-AF65-F5344CB8AC3E}">
        <p14:creationId xmlns:p14="http://schemas.microsoft.com/office/powerpoint/2010/main" val="2979041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16</a:t>
            </a:fld>
            <a:endParaRPr lang="en-US" smtClean="0">
              <a:solidFill>
                <a:srgbClr val="000000"/>
              </a:solidFill>
            </a:endParaRPr>
          </a:p>
        </p:txBody>
      </p:sp>
      <p:sp>
        <p:nvSpPr>
          <p:cNvPr id="5" name="Rounded Rectangle 4"/>
          <p:cNvSpPr/>
          <p:nvPr/>
        </p:nvSpPr>
        <p:spPr>
          <a:xfrm>
            <a:off x="381000" y="1219200"/>
            <a:ext cx="3048000" cy="2895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3.7 </a:t>
            </a:r>
            <a:r>
              <a:rPr lang="en-US" sz="3200" dirty="0" err="1"/>
              <a:t>Quy</a:t>
            </a:r>
            <a:r>
              <a:rPr lang="en-US" sz="3200" dirty="0"/>
              <a:t> </a:t>
            </a:r>
            <a:r>
              <a:rPr lang="en-US" sz="3200" dirty="0" err="1"/>
              <a:t>trình</a:t>
            </a:r>
            <a:r>
              <a:rPr lang="en-US" sz="3200" dirty="0"/>
              <a:t> </a:t>
            </a:r>
            <a:r>
              <a:rPr lang="en-US" sz="3200" dirty="0" err="1"/>
              <a:t>thực</a:t>
            </a:r>
            <a:r>
              <a:rPr lang="en-US" sz="3200" dirty="0"/>
              <a:t> </a:t>
            </a:r>
            <a:r>
              <a:rPr lang="en-US" sz="3200" dirty="0" err="1"/>
              <a:t>hiện</a:t>
            </a:r>
            <a:r>
              <a:rPr lang="en-US" sz="3200" dirty="0"/>
              <a:t> </a:t>
            </a:r>
            <a:r>
              <a:rPr lang="en-US" sz="3200" dirty="0" err="1"/>
              <a:t>công</a:t>
            </a:r>
            <a:r>
              <a:rPr lang="en-US" sz="3200" dirty="0"/>
              <a:t> </a:t>
            </a:r>
            <a:r>
              <a:rPr lang="en-US" sz="3200" dirty="0" err="1"/>
              <a:t>tác</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nhà</a:t>
            </a:r>
            <a:r>
              <a:rPr lang="en-US" sz="3200" dirty="0"/>
              <a:t> </a:t>
            </a:r>
            <a:r>
              <a:rPr lang="en-US" sz="3200" dirty="0" err="1"/>
              <a:t>cung</a:t>
            </a:r>
            <a:r>
              <a:rPr lang="en-US" sz="3200" dirty="0"/>
              <a:t> </a:t>
            </a:r>
            <a:r>
              <a:rPr lang="en-US" sz="3200" dirty="0" err="1"/>
              <a:t>cấp</a:t>
            </a:r>
            <a:endParaRPr lang="en-US" sz="3200" dirty="0"/>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2960280765"/>
              </p:ext>
            </p:extLst>
          </p:nvPr>
        </p:nvGraphicFramePr>
        <p:xfrm>
          <a:off x="457200" y="1417637"/>
          <a:ext cx="8229600" cy="42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542947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17</a:t>
            </a:fld>
            <a:endParaRPr lang="en-US" smtClean="0">
              <a:solidFill>
                <a:srgbClr val="000000"/>
              </a:solidFill>
            </a:endParaRPr>
          </a:p>
        </p:txBody>
      </p:sp>
      <p:sp>
        <p:nvSpPr>
          <p:cNvPr id="4" name="Content Placeholder 2"/>
          <p:cNvSpPr>
            <a:spLocks noGrp="1"/>
          </p:cNvSpPr>
          <p:nvPr>
            <p:ph idx="1"/>
          </p:nvPr>
        </p:nvSpPr>
        <p:spPr>
          <a:xfrm>
            <a:off x="457200" y="2133600"/>
            <a:ext cx="8229600" cy="4297363"/>
          </a:xfrm>
        </p:spPr>
        <p:txBody>
          <a:bodyPr/>
          <a:lstStyle/>
          <a:p>
            <a:pPr marL="0" lvl="0" indent="0">
              <a:buNone/>
            </a:pPr>
            <a:r>
              <a:rPr lang="en-US" sz="2800" dirty="0" smtClean="0"/>
              <a:t>- </a:t>
            </a:r>
            <a:r>
              <a:rPr lang="en-US" sz="2800" dirty="0" err="1" smtClean="0"/>
              <a:t>Nhà</a:t>
            </a:r>
            <a:r>
              <a:rPr lang="en-US" sz="2800" dirty="0" smtClean="0"/>
              <a:t> </a:t>
            </a:r>
            <a:r>
              <a:rPr lang="en-US" sz="2800" dirty="0" err="1"/>
              <a:t>máy</a:t>
            </a:r>
            <a:r>
              <a:rPr lang="en-US" sz="2800" dirty="0"/>
              <a:t> </a:t>
            </a:r>
            <a:r>
              <a:rPr lang="en-US" sz="2800" dirty="0" err="1"/>
              <a:t>sản</a:t>
            </a:r>
            <a:r>
              <a:rPr lang="en-US" sz="2800" dirty="0"/>
              <a:t> </a:t>
            </a:r>
            <a:r>
              <a:rPr lang="en-US" sz="2800" dirty="0" err="1"/>
              <a:t>xuất</a:t>
            </a:r>
            <a:r>
              <a:rPr lang="en-US" sz="2800" dirty="0"/>
              <a:t> </a:t>
            </a:r>
            <a:r>
              <a:rPr lang="en-US" sz="2800" dirty="0" err="1"/>
              <a:t>vải</a:t>
            </a:r>
            <a:r>
              <a:rPr lang="en-US" sz="2800" dirty="0"/>
              <a:t> </a:t>
            </a:r>
            <a:r>
              <a:rPr lang="en-US" sz="2800" dirty="0" err="1"/>
              <a:t>sợi</a:t>
            </a:r>
            <a:r>
              <a:rPr lang="en-US" sz="2800" dirty="0"/>
              <a:t> (fabric mill) : </a:t>
            </a:r>
            <a:r>
              <a:rPr lang="en-US" sz="2800" dirty="0" err="1"/>
              <a:t>sản</a:t>
            </a:r>
            <a:r>
              <a:rPr lang="en-US" sz="2800" dirty="0"/>
              <a:t> </a:t>
            </a:r>
            <a:r>
              <a:rPr lang="en-US" sz="2800" dirty="0" err="1"/>
              <a:t>phẩm</a:t>
            </a:r>
            <a:r>
              <a:rPr lang="en-US" sz="2800" dirty="0"/>
              <a:t> </a:t>
            </a:r>
            <a:r>
              <a:rPr lang="en-US" sz="2800" dirty="0" err="1"/>
              <a:t>là</a:t>
            </a:r>
            <a:r>
              <a:rPr lang="en-US" sz="2800" dirty="0"/>
              <a:t> </a:t>
            </a:r>
            <a:r>
              <a:rPr lang="en-US" sz="2800" dirty="0" err="1"/>
              <a:t>sợi</a:t>
            </a:r>
            <a:r>
              <a:rPr lang="en-US" sz="2800" dirty="0"/>
              <a:t>, </a:t>
            </a:r>
            <a:r>
              <a:rPr lang="en-US" sz="2800" dirty="0" err="1"/>
              <a:t>vải</a:t>
            </a:r>
            <a:r>
              <a:rPr lang="en-US" sz="2800" dirty="0"/>
              <a:t> </a:t>
            </a:r>
            <a:r>
              <a:rPr lang="en-US" sz="2800" dirty="0" err="1"/>
              <a:t>thô</a:t>
            </a:r>
            <a:r>
              <a:rPr lang="en-US" sz="2800" dirty="0"/>
              <a:t>, </a:t>
            </a:r>
            <a:r>
              <a:rPr lang="en-US" sz="2800" dirty="0" err="1"/>
              <a:t>vải</a:t>
            </a:r>
            <a:r>
              <a:rPr lang="en-US" sz="2800" dirty="0"/>
              <a:t> </a:t>
            </a:r>
            <a:r>
              <a:rPr lang="en-US" sz="2800" dirty="0" err="1"/>
              <a:t>thành</a:t>
            </a:r>
            <a:r>
              <a:rPr lang="en-US" sz="2800" dirty="0"/>
              <a:t> </a:t>
            </a:r>
            <a:r>
              <a:rPr lang="en-US" sz="2800" dirty="0" err="1"/>
              <a:t>phẩm</a:t>
            </a:r>
            <a:endParaRPr lang="en-US" sz="2800" dirty="0"/>
          </a:p>
          <a:p>
            <a:pPr marL="0" indent="0">
              <a:buNone/>
            </a:pPr>
            <a:r>
              <a:rPr lang="en-US" sz="2800" dirty="0" smtClean="0"/>
              <a:t>- </a:t>
            </a:r>
            <a:r>
              <a:rPr lang="en-US" sz="2800" dirty="0" err="1" smtClean="0"/>
              <a:t>Quá</a:t>
            </a:r>
            <a:r>
              <a:rPr lang="en-US" sz="2800" dirty="0" smtClean="0"/>
              <a:t> </a:t>
            </a:r>
            <a:r>
              <a:rPr lang="en-US" sz="2800" dirty="0" err="1"/>
              <a:t>trình</a:t>
            </a:r>
            <a:r>
              <a:rPr lang="en-US" sz="2800" dirty="0"/>
              <a:t> </a:t>
            </a:r>
            <a:r>
              <a:rPr lang="en-US" sz="2800" dirty="0" err="1"/>
              <a:t>sản</a:t>
            </a:r>
            <a:r>
              <a:rPr lang="en-US" sz="2800" dirty="0"/>
              <a:t> </a:t>
            </a:r>
            <a:r>
              <a:rPr lang="en-US" sz="2800" dirty="0" err="1"/>
              <a:t>xuất</a:t>
            </a:r>
            <a:r>
              <a:rPr lang="en-US" sz="2800" dirty="0"/>
              <a:t> </a:t>
            </a:r>
            <a:r>
              <a:rPr lang="en-US" sz="2800" dirty="0" err="1"/>
              <a:t>vải</a:t>
            </a:r>
            <a:r>
              <a:rPr lang="en-US" sz="2800" dirty="0"/>
              <a:t> </a:t>
            </a:r>
            <a:r>
              <a:rPr lang="en-US" sz="2800" dirty="0" err="1"/>
              <a:t>được</a:t>
            </a:r>
            <a:r>
              <a:rPr lang="en-US" sz="2800" dirty="0"/>
              <a:t> </a:t>
            </a:r>
            <a:r>
              <a:rPr lang="en-US" sz="2800" dirty="0" err="1"/>
              <a:t>thực</a:t>
            </a:r>
            <a:r>
              <a:rPr lang="en-US" sz="2800" dirty="0"/>
              <a:t> </a:t>
            </a:r>
            <a:r>
              <a:rPr lang="en-US" sz="2800" dirty="0" err="1"/>
              <a:t>hiện</a:t>
            </a:r>
            <a:r>
              <a:rPr lang="en-US" sz="2800" dirty="0"/>
              <a:t> ở </a:t>
            </a:r>
            <a:r>
              <a:rPr lang="en-US" sz="2800" dirty="0" err="1"/>
              <a:t>những</a:t>
            </a:r>
            <a:r>
              <a:rPr lang="en-US" sz="2800" dirty="0"/>
              <a:t> </a:t>
            </a:r>
            <a:r>
              <a:rPr lang="en-US" sz="2800" dirty="0" err="1"/>
              <a:t>nhà</a:t>
            </a:r>
            <a:r>
              <a:rPr lang="en-US" sz="2800" dirty="0"/>
              <a:t> </a:t>
            </a:r>
            <a:r>
              <a:rPr lang="en-US" sz="2800" dirty="0" err="1"/>
              <a:t>máy</a:t>
            </a:r>
            <a:r>
              <a:rPr lang="en-US" sz="2800" dirty="0"/>
              <a:t> </a:t>
            </a:r>
            <a:r>
              <a:rPr lang="en-US" sz="2800" dirty="0" err="1"/>
              <a:t>dệt</a:t>
            </a:r>
            <a:r>
              <a:rPr lang="en-US" sz="2800" dirty="0"/>
              <a:t>. </a:t>
            </a:r>
            <a:r>
              <a:rPr lang="en-US" sz="2800" dirty="0" err="1"/>
              <a:t>Hiện</a:t>
            </a:r>
            <a:r>
              <a:rPr lang="en-US" sz="2800" dirty="0"/>
              <a:t> nay </a:t>
            </a:r>
            <a:r>
              <a:rPr lang="en-US" sz="2800" dirty="0" err="1"/>
              <a:t>mô</a:t>
            </a:r>
            <a:r>
              <a:rPr lang="en-US" sz="2800" dirty="0"/>
              <a:t> </a:t>
            </a:r>
            <a:r>
              <a:rPr lang="en-US" sz="2800" dirty="0" err="1"/>
              <a:t>hình</a:t>
            </a:r>
            <a:r>
              <a:rPr lang="en-US" sz="2800" dirty="0"/>
              <a:t> </a:t>
            </a:r>
            <a:r>
              <a:rPr lang="en-US" sz="2800" dirty="0" err="1"/>
              <a:t>tổng</a:t>
            </a:r>
            <a:r>
              <a:rPr lang="en-US" sz="2800" dirty="0"/>
              <a:t> </a:t>
            </a:r>
            <a:r>
              <a:rPr lang="en-US" sz="2800" dirty="0" err="1"/>
              <a:t>công</a:t>
            </a:r>
            <a:r>
              <a:rPr lang="en-US" sz="2800" dirty="0"/>
              <a:t> </a:t>
            </a:r>
            <a:r>
              <a:rPr lang="en-US" sz="2800" dirty="0" err="1"/>
              <a:t>ty</a:t>
            </a:r>
            <a:r>
              <a:rPr lang="en-US" sz="2800" dirty="0"/>
              <a:t> </a:t>
            </a:r>
            <a:r>
              <a:rPr lang="en-US" sz="2800" dirty="0" err="1"/>
              <a:t>dệt</a:t>
            </a:r>
            <a:r>
              <a:rPr lang="en-US" sz="2800" dirty="0"/>
              <a:t> may </a:t>
            </a:r>
            <a:r>
              <a:rPr lang="en-US" sz="2800" dirty="0" err="1"/>
              <a:t>khá</a:t>
            </a:r>
            <a:r>
              <a:rPr lang="en-US" sz="2800" dirty="0"/>
              <a:t> </a:t>
            </a:r>
            <a:r>
              <a:rPr lang="en-US" sz="2800" dirty="0" err="1"/>
              <a:t>phổ</a:t>
            </a:r>
            <a:r>
              <a:rPr lang="en-US" sz="2800" dirty="0"/>
              <a:t> </a:t>
            </a:r>
            <a:r>
              <a:rPr lang="en-US" sz="2800" dirty="0" err="1"/>
              <a:t>biến</a:t>
            </a:r>
            <a:r>
              <a:rPr lang="en-US" sz="2800" dirty="0"/>
              <a:t>, </a:t>
            </a:r>
            <a:r>
              <a:rPr lang="en-US" sz="2800" dirty="0" err="1"/>
              <a:t>được</a:t>
            </a:r>
            <a:r>
              <a:rPr lang="en-US" sz="2800" dirty="0"/>
              <a:t> </a:t>
            </a:r>
            <a:r>
              <a:rPr lang="en-US" sz="2800" dirty="0" err="1"/>
              <a:t>triển</a:t>
            </a:r>
            <a:r>
              <a:rPr lang="en-US" sz="2800" dirty="0"/>
              <a:t> </a:t>
            </a:r>
            <a:r>
              <a:rPr lang="en-US" sz="2800" dirty="0" err="1"/>
              <a:t>khai</a:t>
            </a:r>
            <a:r>
              <a:rPr lang="en-US" sz="2800" dirty="0"/>
              <a:t> </a:t>
            </a:r>
            <a:r>
              <a:rPr lang="en-US" sz="2800" dirty="0" err="1"/>
              <a:t>theo</a:t>
            </a:r>
            <a:r>
              <a:rPr lang="en-US" sz="2800" dirty="0"/>
              <a:t> </a:t>
            </a:r>
            <a:r>
              <a:rPr lang="en-US" sz="2800" dirty="0" err="1"/>
              <a:t>dạng</a:t>
            </a:r>
            <a:r>
              <a:rPr lang="en-US" sz="2800" dirty="0"/>
              <a:t> </a:t>
            </a:r>
            <a:r>
              <a:rPr lang="en-US" sz="2800" dirty="0" err="1"/>
              <a:t>tập</a:t>
            </a:r>
            <a:r>
              <a:rPr lang="en-US" sz="2800" dirty="0"/>
              <a:t> </a:t>
            </a:r>
            <a:r>
              <a:rPr lang="en-US" sz="2800" dirty="0" err="1"/>
              <a:t>đoàn</a:t>
            </a:r>
            <a:r>
              <a:rPr lang="en-US" sz="2800" dirty="0"/>
              <a:t>: </a:t>
            </a:r>
            <a:r>
              <a:rPr lang="en-US" sz="2800" dirty="0" err="1"/>
              <a:t>viện</a:t>
            </a:r>
            <a:r>
              <a:rPr lang="en-US" sz="2800" dirty="0"/>
              <a:t> </a:t>
            </a:r>
            <a:r>
              <a:rPr lang="en-US" sz="2800" dirty="0" err="1"/>
              <a:t>nghiên</a:t>
            </a:r>
            <a:r>
              <a:rPr lang="en-US" sz="2800" dirty="0"/>
              <a:t> </a:t>
            </a:r>
            <a:r>
              <a:rPr lang="en-US" sz="2800" dirty="0" err="1"/>
              <a:t>cứu</a:t>
            </a:r>
            <a:r>
              <a:rPr lang="en-US" sz="2800" dirty="0"/>
              <a:t> </a:t>
            </a:r>
            <a:r>
              <a:rPr lang="en-US" sz="2800" dirty="0" err="1"/>
              <a:t>chế</a:t>
            </a:r>
            <a:r>
              <a:rPr lang="en-US" sz="2800" dirty="0"/>
              <a:t> </a:t>
            </a:r>
            <a:r>
              <a:rPr lang="en-US" sz="2800" dirty="0" err="1"/>
              <a:t>tạo</a:t>
            </a:r>
            <a:r>
              <a:rPr lang="en-US" sz="2800" dirty="0"/>
              <a:t> </a:t>
            </a:r>
            <a:r>
              <a:rPr lang="en-US" sz="2800" dirty="0" err="1"/>
              <a:t>xơ</a:t>
            </a:r>
            <a:r>
              <a:rPr lang="en-US" sz="2800" dirty="0"/>
              <a:t>, </a:t>
            </a:r>
            <a:r>
              <a:rPr lang="en-US" sz="2800" dirty="0" err="1"/>
              <a:t>nhà</a:t>
            </a:r>
            <a:r>
              <a:rPr lang="en-US" sz="2800" dirty="0"/>
              <a:t> </a:t>
            </a:r>
            <a:r>
              <a:rPr lang="en-US" sz="2800" dirty="0" err="1"/>
              <a:t>máy</a:t>
            </a:r>
            <a:r>
              <a:rPr lang="en-US" sz="2800" dirty="0"/>
              <a:t> </a:t>
            </a:r>
            <a:r>
              <a:rPr lang="en-US" sz="2800" dirty="0" err="1"/>
              <a:t>chế</a:t>
            </a:r>
            <a:r>
              <a:rPr lang="en-US" sz="2800" dirty="0"/>
              <a:t> </a:t>
            </a:r>
            <a:r>
              <a:rPr lang="en-US" sz="2800" dirty="0" err="1"/>
              <a:t>biến</a:t>
            </a:r>
            <a:r>
              <a:rPr lang="en-US" sz="2800" dirty="0"/>
              <a:t> </a:t>
            </a:r>
            <a:r>
              <a:rPr lang="en-US" sz="2800" dirty="0" err="1"/>
              <a:t>xử</a:t>
            </a:r>
            <a:r>
              <a:rPr lang="en-US" sz="2800" dirty="0"/>
              <a:t> </a:t>
            </a:r>
            <a:r>
              <a:rPr lang="en-US" sz="2800" dirty="0" err="1"/>
              <a:t>lý</a:t>
            </a:r>
            <a:r>
              <a:rPr lang="en-US" sz="2800" dirty="0"/>
              <a:t> </a:t>
            </a:r>
            <a:r>
              <a:rPr lang="en-US" sz="2800" dirty="0" err="1"/>
              <a:t>xơ</a:t>
            </a:r>
            <a:r>
              <a:rPr lang="en-US" sz="2800" dirty="0"/>
              <a:t>, </a:t>
            </a:r>
            <a:r>
              <a:rPr lang="en-US" sz="2800" dirty="0" err="1"/>
              <a:t>nhà</a:t>
            </a:r>
            <a:r>
              <a:rPr lang="en-US" sz="2800" dirty="0"/>
              <a:t> </a:t>
            </a:r>
            <a:r>
              <a:rPr lang="en-US" sz="2800" dirty="0" err="1"/>
              <a:t>máy</a:t>
            </a:r>
            <a:r>
              <a:rPr lang="en-US" sz="2800" dirty="0"/>
              <a:t> </a:t>
            </a:r>
            <a:r>
              <a:rPr lang="en-US" sz="2800" dirty="0" err="1"/>
              <a:t>sản</a:t>
            </a:r>
            <a:r>
              <a:rPr lang="en-US" sz="2800" dirty="0"/>
              <a:t> </a:t>
            </a:r>
            <a:r>
              <a:rPr lang="en-US" sz="2800" dirty="0" err="1"/>
              <a:t>xuất</a:t>
            </a:r>
            <a:r>
              <a:rPr lang="en-US" sz="2800" dirty="0"/>
              <a:t> </a:t>
            </a:r>
            <a:r>
              <a:rPr lang="en-US" sz="2800" dirty="0" err="1"/>
              <a:t>vải</a:t>
            </a:r>
            <a:r>
              <a:rPr lang="en-US" sz="2800" dirty="0"/>
              <a:t> </a:t>
            </a:r>
            <a:r>
              <a:rPr lang="en-US" sz="2800" dirty="0" err="1"/>
              <a:t>sợi</a:t>
            </a:r>
            <a:r>
              <a:rPr lang="en-US" sz="2800" dirty="0"/>
              <a:t>, </a:t>
            </a:r>
            <a:r>
              <a:rPr lang="en-US" sz="2800" dirty="0" err="1"/>
              <a:t>nhà</a:t>
            </a:r>
            <a:r>
              <a:rPr lang="en-US" sz="2800" dirty="0"/>
              <a:t> </a:t>
            </a:r>
            <a:r>
              <a:rPr lang="en-US" sz="2800" dirty="0" err="1"/>
              <a:t>máy</a:t>
            </a:r>
            <a:r>
              <a:rPr lang="en-US" sz="2800" dirty="0"/>
              <a:t> </a:t>
            </a:r>
            <a:r>
              <a:rPr lang="en-US" sz="2800" dirty="0" err="1"/>
              <a:t>xử</a:t>
            </a:r>
            <a:r>
              <a:rPr lang="en-US" sz="2800" dirty="0"/>
              <a:t> </a:t>
            </a:r>
            <a:r>
              <a:rPr lang="en-US" sz="2800" dirty="0" err="1"/>
              <a:t>lý</a:t>
            </a:r>
            <a:r>
              <a:rPr lang="en-US" sz="2800" dirty="0"/>
              <a:t> </a:t>
            </a:r>
            <a:r>
              <a:rPr lang="en-US" sz="2800" dirty="0" err="1"/>
              <a:t>hoàn</a:t>
            </a:r>
            <a:r>
              <a:rPr lang="en-US" sz="2800" dirty="0"/>
              <a:t> </a:t>
            </a:r>
            <a:r>
              <a:rPr lang="en-US" sz="2800" dirty="0" err="1"/>
              <a:t>tất</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3.8 </a:t>
            </a:r>
            <a:r>
              <a:rPr lang="en-US" sz="3200" dirty="0" err="1" smtClean="0"/>
              <a:t>Sơ</a:t>
            </a:r>
            <a:r>
              <a:rPr lang="en-US" sz="3200" dirty="0" smtClean="0"/>
              <a:t> </a:t>
            </a:r>
            <a:r>
              <a:rPr lang="en-US" sz="3200" dirty="0" err="1"/>
              <a:t>lược</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a:t>
            </a:r>
            <a:r>
              <a:rPr lang="en-US" sz="3200" dirty="0" err="1"/>
              <a:t>vải</a:t>
            </a:r>
            <a:endParaRPr lang="en-US" sz="3200" dirty="0"/>
          </a:p>
        </p:txBody>
      </p:sp>
    </p:spTree>
    <p:extLst>
      <p:ext uri="{BB962C8B-B14F-4D97-AF65-F5344CB8AC3E}">
        <p14:creationId xmlns:p14="http://schemas.microsoft.com/office/powerpoint/2010/main" val="69243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28600" y="228600"/>
            <a:ext cx="7848600" cy="838200"/>
          </a:xfrm>
        </p:spPr>
        <p:txBody>
          <a:bodyPr/>
          <a:lstStyle/>
          <a:p>
            <a:pPr eaLnBrk="1" hangingPunct="1"/>
            <a:r>
              <a:rPr lang="en-US" dirty="0" smtClean="0"/>
              <a:t>3</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nhà</a:t>
            </a:r>
            <a:r>
              <a:rPr lang="en-US" sz="3200" dirty="0" smtClean="0"/>
              <a:t> </a:t>
            </a:r>
            <a:r>
              <a:rPr lang="en-US" sz="3200" dirty="0" err="1" smtClean="0"/>
              <a:t>cung</a:t>
            </a:r>
            <a:r>
              <a:rPr lang="en-US" sz="3200" dirty="0" smtClean="0"/>
              <a:t> </a:t>
            </a:r>
            <a:r>
              <a:rPr lang="en-US" sz="3200" dirty="0" err="1" smtClean="0"/>
              <a:t>cấp</a:t>
            </a:r>
            <a:r>
              <a:rPr lang="en-US" sz="3200" dirty="0" smtClean="0"/>
              <a:t> NPL</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solidFill>
                  <a:srgbClr val="000000"/>
                </a:solidFill>
              </a:rPr>
              <a:pPr>
                <a:defRPr/>
              </a:pPr>
              <a:t>18</a:t>
            </a:fld>
            <a:endParaRPr lang="en-US" smtClean="0">
              <a:solidFill>
                <a:srgbClr val="000000"/>
              </a:solidFill>
            </a:endParaRPr>
          </a:p>
        </p:txBody>
      </p:sp>
      <p:sp>
        <p:nvSpPr>
          <p:cNvPr id="4" name="Content Placeholder 2"/>
          <p:cNvSpPr>
            <a:spLocks noGrp="1"/>
          </p:cNvSpPr>
          <p:nvPr>
            <p:ph idx="1"/>
          </p:nvPr>
        </p:nvSpPr>
        <p:spPr>
          <a:xfrm>
            <a:off x="228600" y="2133600"/>
            <a:ext cx="8763000" cy="4495800"/>
          </a:xfrm>
        </p:spPr>
        <p:txBody>
          <a:bodyPr/>
          <a:lstStyle/>
          <a:p>
            <a:pPr marL="0" indent="0" algn="just">
              <a:buNone/>
            </a:pPr>
            <a:r>
              <a:rPr lang="en-US" sz="2800" dirty="0" smtClean="0"/>
              <a:t>- </a:t>
            </a:r>
            <a:r>
              <a:rPr lang="en-US" sz="2600" dirty="0" err="1" smtClean="0"/>
              <a:t>Các</a:t>
            </a:r>
            <a:r>
              <a:rPr lang="en-US" sz="2600" dirty="0" smtClean="0"/>
              <a:t> </a:t>
            </a:r>
            <a:r>
              <a:rPr lang="en-US" sz="2600" dirty="0" err="1"/>
              <a:t>đại</a:t>
            </a:r>
            <a:r>
              <a:rPr lang="en-US" sz="2600" dirty="0"/>
              <a:t> </a:t>
            </a:r>
            <a:r>
              <a:rPr lang="en-US" sz="2600" dirty="0" err="1"/>
              <a:t>lý</a:t>
            </a:r>
            <a:r>
              <a:rPr lang="en-US" sz="2600" dirty="0"/>
              <a:t>, </a:t>
            </a:r>
            <a:r>
              <a:rPr lang="en-US" sz="2600" dirty="0" err="1"/>
              <a:t>nhà</a:t>
            </a:r>
            <a:r>
              <a:rPr lang="en-US" sz="2600" dirty="0"/>
              <a:t> </a:t>
            </a:r>
            <a:r>
              <a:rPr lang="en-US" sz="2600" dirty="0" err="1"/>
              <a:t>bán</a:t>
            </a:r>
            <a:r>
              <a:rPr lang="en-US" sz="2600" dirty="0"/>
              <a:t> </a:t>
            </a:r>
            <a:r>
              <a:rPr lang="en-US" sz="2600" dirty="0" err="1"/>
              <a:t>sỉ</a:t>
            </a:r>
            <a:r>
              <a:rPr lang="en-US" sz="2600" dirty="0"/>
              <a:t>: </a:t>
            </a:r>
            <a:r>
              <a:rPr lang="en-US" sz="2600" dirty="0" err="1"/>
              <a:t>là</a:t>
            </a:r>
            <a:r>
              <a:rPr lang="en-US" sz="2600" dirty="0"/>
              <a:t> </a:t>
            </a:r>
            <a:r>
              <a:rPr lang="en-US" sz="2600" dirty="0" err="1"/>
              <a:t>những</a:t>
            </a:r>
            <a:r>
              <a:rPr lang="en-US" sz="2600" dirty="0"/>
              <a:t> </a:t>
            </a:r>
            <a:r>
              <a:rPr lang="en-US" sz="2600" dirty="0" err="1"/>
              <a:t>doanh</a:t>
            </a:r>
            <a:r>
              <a:rPr lang="en-US" sz="2600" dirty="0"/>
              <a:t> </a:t>
            </a:r>
            <a:r>
              <a:rPr lang="en-US" sz="2600" dirty="0" err="1"/>
              <a:t>nghiệp</a:t>
            </a:r>
            <a:r>
              <a:rPr lang="en-US" sz="2600" dirty="0"/>
              <a:t> </a:t>
            </a:r>
            <a:r>
              <a:rPr lang="en-US" sz="2600" dirty="0" err="1"/>
              <a:t>chuyên</a:t>
            </a:r>
            <a:r>
              <a:rPr lang="en-US" sz="2600" dirty="0"/>
              <a:t> </a:t>
            </a:r>
            <a:r>
              <a:rPr lang="en-US" sz="2600" dirty="0" err="1"/>
              <a:t>kinh</a:t>
            </a:r>
            <a:r>
              <a:rPr lang="en-US" sz="2600" dirty="0"/>
              <a:t> </a:t>
            </a:r>
            <a:r>
              <a:rPr lang="en-US" sz="2600" dirty="0" err="1"/>
              <a:t>doanh</a:t>
            </a:r>
            <a:r>
              <a:rPr lang="en-US" sz="2600" dirty="0"/>
              <a:t> </a:t>
            </a:r>
            <a:r>
              <a:rPr lang="en-US" sz="2600" dirty="0" err="1"/>
              <a:t>vật</a:t>
            </a:r>
            <a:r>
              <a:rPr lang="en-US" sz="2600" dirty="0"/>
              <a:t> </a:t>
            </a:r>
            <a:r>
              <a:rPr lang="en-US" sz="2600" dirty="0" err="1"/>
              <a:t>liệu</a:t>
            </a:r>
            <a:r>
              <a:rPr lang="en-US" sz="2600" dirty="0"/>
              <a:t> </a:t>
            </a:r>
            <a:r>
              <a:rPr lang="en-US" sz="2600" dirty="0" err="1"/>
              <a:t>của</a:t>
            </a:r>
            <a:r>
              <a:rPr lang="en-US" sz="2600" dirty="0"/>
              <a:t> </a:t>
            </a:r>
            <a:r>
              <a:rPr lang="en-US" sz="2600" dirty="0" err="1"/>
              <a:t>một</a:t>
            </a:r>
            <a:r>
              <a:rPr lang="en-US" sz="2600" dirty="0"/>
              <a:t> </a:t>
            </a:r>
            <a:r>
              <a:rPr lang="en-US" sz="2600" dirty="0" err="1"/>
              <a:t>công</a:t>
            </a:r>
            <a:r>
              <a:rPr lang="en-US" sz="2600" dirty="0"/>
              <a:t> </a:t>
            </a:r>
            <a:r>
              <a:rPr lang="en-US" sz="2600" dirty="0" err="1"/>
              <a:t>ty</a:t>
            </a:r>
            <a:r>
              <a:rPr lang="en-US" sz="2600" dirty="0"/>
              <a:t> </a:t>
            </a:r>
            <a:r>
              <a:rPr lang="en-US" sz="2600" dirty="0" err="1"/>
              <a:t>dệt</a:t>
            </a:r>
            <a:r>
              <a:rPr lang="en-US" sz="2600" dirty="0"/>
              <a:t> hay </a:t>
            </a:r>
            <a:r>
              <a:rPr lang="en-US" sz="2600" dirty="0" err="1"/>
              <a:t>những</a:t>
            </a:r>
            <a:r>
              <a:rPr lang="en-US" sz="2600" dirty="0"/>
              <a:t> </a:t>
            </a:r>
            <a:r>
              <a:rPr lang="en-US" sz="2600" dirty="0" err="1"/>
              <a:t>công</a:t>
            </a:r>
            <a:r>
              <a:rPr lang="en-US" sz="2600" dirty="0"/>
              <a:t> </a:t>
            </a:r>
            <a:r>
              <a:rPr lang="en-US" sz="2600" dirty="0" err="1"/>
              <a:t>ty</a:t>
            </a:r>
            <a:r>
              <a:rPr lang="en-US" sz="2600" dirty="0"/>
              <a:t> </a:t>
            </a:r>
            <a:r>
              <a:rPr lang="en-US" sz="2600" dirty="0" err="1"/>
              <a:t>sản</a:t>
            </a:r>
            <a:r>
              <a:rPr lang="en-US" sz="2600" dirty="0"/>
              <a:t> </a:t>
            </a:r>
            <a:r>
              <a:rPr lang="en-US" sz="2600" dirty="0" err="1"/>
              <a:t>xuất</a:t>
            </a:r>
            <a:r>
              <a:rPr lang="en-US" sz="2600" dirty="0"/>
              <a:t> </a:t>
            </a:r>
            <a:r>
              <a:rPr lang="en-US" sz="2600" dirty="0" err="1"/>
              <a:t>phụ</a:t>
            </a:r>
            <a:r>
              <a:rPr lang="en-US" sz="2600" dirty="0"/>
              <a:t> </a:t>
            </a:r>
            <a:r>
              <a:rPr lang="en-US" sz="2600" dirty="0" err="1"/>
              <a:t>liệu</a:t>
            </a:r>
            <a:r>
              <a:rPr lang="en-US" sz="2600" dirty="0"/>
              <a:t>, </a:t>
            </a:r>
            <a:r>
              <a:rPr lang="en-US" sz="2600" dirty="0" err="1"/>
              <a:t>phụ</a:t>
            </a:r>
            <a:r>
              <a:rPr lang="en-US" sz="2600" dirty="0"/>
              <a:t> </a:t>
            </a:r>
            <a:r>
              <a:rPr lang="en-US" sz="2600" dirty="0" err="1"/>
              <a:t>kiện</a:t>
            </a:r>
            <a:r>
              <a:rPr lang="en-US" sz="2600" dirty="0"/>
              <a:t> </a:t>
            </a:r>
            <a:r>
              <a:rPr lang="en-US" sz="2600" dirty="0" err="1"/>
              <a:t>ngành</a:t>
            </a:r>
            <a:r>
              <a:rPr lang="en-US" sz="2600" dirty="0"/>
              <a:t> may </a:t>
            </a:r>
            <a:r>
              <a:rPr lang="en-US" sz="2600" dirty="0" err="1"/>
              <a:t>mặc</a:t>
            </a:r>
            <a:r>
              <a:rPr lang="en-US" sz="2600" dirty="0"/>
              <a:t>. </a:t>
            </a:r>
            <a:r>
              <a:rPr lang="en-US" sz="2600" dirty="0" err="1"/>
              <a:t>Thực</a:t>
            </a:r>
            <a:r>
              <a:rPr lang="en-US" sz="2600" dirty="0"/>
              <a:t> </a:t>
            </a:r>
            <a:r>
              <a:rPr lang="en-US" sz="2600" dirty="0" err="1"/>
              <a:t>chất</a:t>
            </a:r>
            <a:r>
              <a:rPr lang="en-US" sz="2600" dirty="0"/>
              <a:t> </a:t>
            </a:r>
            <a:r>
              <a:rPr lang="en-US" sz="2600" dirty="0" err="1"/>
              <a:t>đại</a:t>
            </a:r>
            <a:r>
              <a:rPr lang="en-US" sz="2600" dirty="0"/>
              <a:t> </a:t>
            </a:r>
            <a:r>
              <a:rPr lang="en-US" sz="2600" dirty="0" err="1"/>
              <a:t>lý</a:t>
            </a:r>
            <a:r>
              <a:rPr lang="en-US" sz="2600" dirty="0"/>
              <a:t> </a:t>
            </a:r>
            <a:r>
              <a:rPr lang="en-US" sz="2600" dirty="0" err="1"/>
              <a:t>giữ</a:t>
            </a:r>
            <a:r>
              <a:rPr lang="en-US" sz="2600" dirty="0"/>
              <a:t> </a:t>
            </a:r>
            <a:r>
              <a:rPr lang="en-US" sz="2600" dirty="0" err="1"/>
              <a:t>vai</a:t>
            </a:r>
            <a:r>
              <a:rPr lang="en-US" sz="2600" dirty="0"/>
              <a:t> </a:t>
            </a:r>
            <a:r>
              <a:rPr lang="en-US" sz="2600" dirty="0" err="1"/>
              <a:t>trò</a:t>
            </a:r>
            <a:r>
              <a:rPr lang="en-US" sz="2600" dirty="0"/>
              <a:t> </a:t>
            </a:r>
            <a:r>
              <a:rPr lang="en-US" sz="2600" dirty="0" err="1"/>
              <a:t>đại</a:t>
            </a:r>
            <a:r>
              <a:rPr lang="en-US" sz="2600" dirty="0"/>
              <a:t> </a:t>
            </a:r>
            <a:r>
              <a:rPr lang="en-US" sz="2600" dirty="0" err="1"/>
              <a:t>diện</a:t>
            </a:r>
            <a:r>
              <a:rPr lang="en-US" sz="2600" dirty="0"/>
              <a:t> </a:t>
            </a:r>
            <a:r>
              <a:rPr lang="en-US" sz="2600" dirty="0" err="1"/>
              <a:t>cho</a:t>
            </a:r>
            <a:r>
              <a:rPr lang="en-US" sz="2600" dirty="0"/>
              <a:t> </a:t>
            </a:r>
            <a:r>
              <a:rPr lang="en-US" sz="2600" dirty="0" err="1"/>
              <a:t>doanh</a:t>
            </a:r>
            <a:r>
              <a:rPr lang="en-US" sz="2600" dirty="0"/>
              <a:t> </a:t>
            </a:r>
            <a:r>
              <a:rPr lang="en-US" sz="2600" dirty="0" err="1"/>
              <a:t>nghiệp</a:t>
            </a:r>
            <a:r>
              <a:rPr lang="en-US" sz="2600" dirty="0"/>
              <a:t> </a:t>
            </a:r>
            <a:r>
              <a:rPr lang="en-US" sz="2600" dirty="0" err="1"/>
              <a:t>trong</a:t>
            </a:r>
            <a:r>
              <a:rPr lang="en-US" sz="2600" dirty="0"/>
              <a:t> </a:t>
            </a:r>
            <a:r>
              <a:rPr lang="en-US" sz="2600" dirty="0" err="1"/>
              <a:t>việc</a:t>
            </a:r>
            <a:r>
              <a:rPr lang="en-US" sz="2600" dirty="0"/>
              <a:t> </a:t>
            </a:r>
            <a:r>
              <a:rPr lang="en-US" sz="2600" dirty="0" err="1"/>
              <a:t>giới</a:t>
            </a:r>
            <a:r>
              <a:rPr lang="en-US" sz="2600" dirty="0"/>
              <a:t> </a:t>
            </a:r>
            <a:r>
              <a:rPr lang="en-US" sz="2600" dirty="0" err="1"/>
              <a:t>thiệu</a:t>
            </a:r>
            <a:r>
              <a:rPr lang="en-US" sz="2600" dirty="0"/>
              <a:t>, </a:t>
            </a:r>
            <a:r>
              <a:rPr lang="en-US" sz="2600" dirty="0" err="1"/>
              <a:t>bán</a:t>
            </a:r>
            <a:r>
              <a:rPr lang="en-US" sz="2600" dirty="0"/>
              <a:t> </a:t>
            </a:r>
            <a:r>
              <a:rPr lang="en-US" sz="2600" dirty="0" err="1"/>
              <a:t>sản</a:t>
            </a:r>
            <a:r>
              <a:rPr lang="en-US" sz="2600" dirty="0"/>
              <a:t> </a:t>
            </a:r>
            <a:r>
              <a:rPr lang="en-US" sz="2600" dirty="0" err="1"/>
              <a:t>phẩm</a:t>
            </a:r>
            <a:r>
              <a:rPr lang="en-US" sz="2600" dirty="0"/>
              <a:t> </a:t>
            </a:r>
            <a:r>
              <a:rPr lang="en-US" sz="2600" dirty="0" err="1"/>
              <a:t>theo</a:t>
            </a:r>
            <a:r>
              <a:rPr lang="en-US" sz="2600" dirty="0"/>
              <a:t> </a:t>
            </a:r>
            <a:r>
              <a:rPr lang="en-US" sz="2600" dirty="0" err="1"/>
              <a:t>giá</a:t>
            </a:r>
            <a:r>
              <a:rPr lang="en-US" sz="2600" dirty="0"/>
              <a:t> </a:t>
            </a:r>
            <a:r>
              <a:rPr lang="en-US" sz="2600" dirty="0" err="1"/>
              <a:t>sỉ</a:t>
            </a:r>
            <a:r>
              <a:rPr lang="en-US" sz="2600" dirty="0"/>
              <a:t> </a:t>
            </a:r>
            <a:r>
              <a:rPr lang="en-US" sz="2600" dirty="0" err="1"/>
              <a:t>để</a:t>
            </a:r>
            <a:r>
              <a:rPr lang="en-US" sz="2600" dirty="0"/>
              <a:t> </a:t>
            </a:r>
            <a:r>
              <a:rPr lang="en-US" sz="2600" dirty="0" err="1"/>
              <a:t>khách</a:t>
            </a:r>
            <a:r>
              <a:rPr lang="en-US" sz="2600" dirty="0"/>
              <a:t> </a:t>
            </a:r>
            <a:r>
              <a:rPr lang="en-US" sz="2600" dirty="0" err="1"/>
              <a:t>hàng</a:t>
            </a:r>
            <a:r>
              <a:rPr lang="en-US" sz="2600" dirty="0"/>
              <a:t> </a:t>
            </a:r>
            <a:r>
              <a:rPr lang="en-US" sz="2600" dirty="0" err="1"/>
              <a:t>tiện</a:t>
            </a:r>
            <a:r>
              <a:rPr lang="en-US" sz="2600" dirty="0"/>
              <a:t> </a:t>
            </a:r>
            <a:r>
              <a:rPr lang="en-US" sz="2600" dirty="0" err="1"/>
              <a:t>liên</a:t>
            </a:r>
            <a:r>
              <a:rPr lang="en-US" sz="2600" dirty="0"/>
              <a:t> </a:t>
            </a:r>
            <a:r>
              <a:rPr lang="en-US" sz="2600" dirty="0" err="1"/>
              <a:t>hệ</a:t>
            </a:r>
            <a:r>
              <a:rPr lang="en-US" sz="2600" dirty="0"/>
              <a:t> </a:t>
            </a:r>
            <a:r>
              <a:rPr lang="en-US" sz="2600" dirty="0" err="1"/>
              <a:t>và</a:t>
            </a:r>
            <a:r>
              <a:rPr lang="en-US" sz="2600" dirty="0"/>
              <a:t> </a:t>
            </a:r>
            <a:r>
              <a:rPr lang="en-US" sz="2600" dirty="0" err="1"/>
              <a:t>xem</a:t>
            </a:r>
            <a:r>
              <a:rPr lang="en-US" sz="2600" dirty="0"/>
              <a:t> </a:t>
            </a:r>
            <a:r>
              <a:rPr lang="en-US" sz="2600" dirty="0" err="1"/>
              <a:t>mẫu</a:t>
            </a:r>
            <a:r>
              <a:rPr lang="en-US" sz="2600" dirty="0"/>
              <a:t>, </a:t>
            </a:r>
            <a:r>
              <a:rPr lang="en-US" sz="2600" dirty="0" err="1"/>
              <a:t>các</a:t>
            </a:r>
            <a:r>
              <a:rPr lang="en-US" sz="2600" dirty="0"/>
              <a:t> </a:t>
            </a:r>
            <a:r>
              <a:rPr lang="en-US" sz="2600" dirty="0" err="1"/>
              <a:t>đại</a:t>
            </a:r>
            <a:r>
              <a:rPr lang="en-US" sz="2600" dirty="0"/>
              <a:t> </a:t>
            </a:r>
            <a:r>
              <a:rPr lang="en-US" sz="2600" dirty="0" err="1"/>
              <a:t>lý</a:t>
            </a:r>
            <a:r>
              <a:rPr lang="en-US" sz="2600" dirty="0"/>
              <a:t> </a:t>
            </a:r>
            <a:r>
              <a:rPr lang="en-US" sz="2600" dirty="0" err="1"/>
              <a:t>thường</a:t>
            </a:r>
            <a:r>
              <a:rPr lang="en-US" sz="2600" dirty="0"/>
              <a:t> </a:t>
            </a:r>
            <a:r>
              <a:rPr lang="en-US" sz="2600" dirty="0" err="1"/>
              <a:t>trưng</a:t>
            </a:r>
            <a:r>
              <a:rPr lang="en-US" sz="2600" dirty="0"/>
              <a:t> </a:t>
            </a:r>
            <a:r>
              <a:rPr lang="en-US" sz="2600" dirty="0" err="1"/>
              <a:t>bày</a:t>
            </a:r>
            <a:r>
              <a:rPr lang="en-US" sz="2600" dirty="0"/>
              <a:t> </a:t>
            </a:r>
            <a:r>
              <a:rPr lang="en-US" sz="2600" dirty="0" err="1"/>
              <a:t>hàng</a:t>
            </a:r>
            <a:r>
              <a:rPr lang="en-US" sz="2600" dirty="0"/>
              <a:t> </a:t>
            </a:r>
            <a:r>
              <a:rPr lang="en-US" sz="2600" dirty="0" err="1"/>
              <a:t>hóa</a:t>
            </a:r>
            <a:r>
              <a:rPr lang="en-US" sz="2600" dirty="0"/>
              <a:t> </a:t>
            </a:r>
            <a:r>
              <a:rPr lang="en-US" sz="2600" dirty="0" err="1"/>
              <a:t>trong</a:t>
            </a:r>
            <a:r>
              <a:rPr lang="en-US" sz="2600" dirty="0"/>
              <a:t> </a:t>
            </a:r>
            <a:r>
              <a:rPr lang="en-US" sz="2600" dirty="0" err="1"/>
              <a:t>các</a:t>
            </a:r>
            <a:r>
              <a:rPr lang="en-US" sz="2600" dirty="0"/>
              <a:t> showroom. </a:t>
            </a:r>
            <a:r>
              <a:rPr lang="en-US" sz="2600" dirty="0" err="1"/>
              <a:t>Với</a:t>
            </a:r>
            <a:r>
              <a:rPr lang="en-US" sz="2600" dirty="0"/>
              <a:t> </a:t>
            </a:r>
            <a:r>
              <a:rPr lang="en-US" sz="2600" dirty="0" err="1"/>
              <a:t>hình</a:t>
            </a:r>
            <a:r>
              <a:rPr lang="en-US" sz="2600" dirty="0"/>
              <a:t> </a:t>
            </a:r>
            <a:r>
              <a:rPr lang="en-US" sz="2600" dirty="0" err="1"/>
              <a:t>thức</a:t>
            </a:r>
            <a:r>
              <a:rPr lang="en-US" sz="2600" dirty="0"/>
              <a:t> </a:t>
            </a:r>
            <a:r>
              <a:rPr lang="en-US" sz="2600" dirty="0" err="1"/>
              <a:t>này</a:t>
            </a:r>
            <a:r>
              <a:rPr lang="en-US" sz="2600" dirty="0"/>
              <a:t> </a:t>
            </a:r>
            <a:r>
              <a:rPr lang="en-US" sz="2600" dirty="0" err="1"/>
              <a:t>các</a:t>
            </a:r>
            <a:r>
              <a:rPr lang="en-US" sz="2600" dirty="0"/>
              <a:t> </a:t>
            </a:r>
            <a:r>
              <a:rPr lang="en-US" sz="2600" dirty="0" err="1"/>
              <a:t>mặt</a:t>
            </a:r>
            <a:r>
              <a:rPr lang="en-US" sz="2600" dirty="0"/>
              <a:t> </a:t>
            </a:r>
            <a:r>
              <a:rPr lang="en-US" sz="2600" dirty="0" err="1"/>
              <a:t>hàng</a:t>
            </a:r>
            <a:r>
              <a:rPr lang="en-US" sz="2600" dirty="0"/>
              <a:t> </a:t>
            </a:r>
            <a:r>
              <a:rPr lang="en-US" sz="2600" dirty="0" err="1"/>
              <a:t>thường</a:t>
            </a:r>
            <a:r>
              <a:rPr lang="en-US" sz="2600" dirty="0"/>
              <a:t> </a:t>
            </a:r>
            <a:r>
              <a:rPr lang="en-US" sz="2600" dirty="0" err="1"/>
              <a:t>được</a:t>
            </a:r>
            <a:r>
              <a:rPr lang="en-US" sz="2600" dirty="0"/>
              <a:t> </a:t>
            </a:r>
            <a:r>
              <a:rPr lang="en-US" sz="2600" dirty="0" err="1"/>
              <a:t>bán</a:t>
            </a:r>
            <a:r>
              <a:rPr lang="en-US" sz="2600" dirty="0"/>
              <a:t> </a:t>
            </a:r>
            <a:r>
              <a:rPr lang="en-US" sz="2600" dirty="0" err="1"/>
              <a:t>với</a:t>
            </a:r>
            <a:r>
              <a:rPr lang="en-US" sz="2600" dirty="0"/>
              <a:t> </a:t>
            </a:r>
            <a:r>
              <a:rPr lang="en-US" sz="2600" dirty="0" err="1"/>
              <a:t>số</a:t>
            </a:r>
            <a:r>
              <a:rPr lang="en-US" sz="2600" dirty="0"/>
              <a:t> </a:t>
            </a:r>
            <a:r>
              <a:rPr lang="en-US" sz="2600" dirty="0" err="1"/>
              <a:t>lượng</a:t>
            </a:r>
            <a:r>
              <a:rPr lang="en-US" sz="2600" dirty="0"/>
              <a:t> </a:t>
            </a:r>
            <a:r>
              <a:rPr lang="en-US" sz="2600" dirty="0" err="1"/>
              <a:t>lớn</a:t>
            </a:r>
            <a:r>
              <a:rPr lang="en-US" sz="2600" dirty="0"/>
              <a:t> </a:t>
            </a:r>
            <a:r>
              <a:rPr lang="en-US" sz="2600" dirty="0" err="1"/>
              <a:t>và</a:t>
            </a:r>
            <a:r>
              <a:rPr lang="en-US" sz="2600" dirty="0"/>
              <a:t> </a:t>
            </a:r>
            <a:r>
              <a:rPr lang="en-US" sz="2600" dirty="0" err="1"/>
              <a:t>giá</a:t>
            </a:r>
            <a:r>
              <a:rPr lang="en-US" sz="2600" dirty="0"/>
              <a:t> </a:t>
            </a:r>
            <a:r>
              <a:rPr lang="en-US" sz="2600" dirty="0" err="1"/>
              <a:t>gốc</a:t>
            </a:r>
            <a:r>
              <a:rPr lang="en-US" sz="2600" dirty="0"/>
              <a:t>. Do </a:t>
            </a:r>
            <a:r>
              <a:rPr lang="en-US" sz="2600" dirty="0" err="1"/>
              <a:t>đó</a:t>
            </a:r>
            <a:r>
              <a:rPr lang="en-US" sz="2600" dirty="0"/>
              <a:t> </a:t>
            </a:r>
            <a:r>
              <a:rPr lang="en-US" sz="2600" dirty="0" err="1"/>
              <a:t>việc</a:t>
            </a:r>
            <a:r>
              <a:rPr lang="en-US" sz="2600" dirty="0"/>
              <a:t> </a:t>
            </a:r>
            <a:r>
              <a:rPr lang="en-US" sz="2600" dirty="0" err="1"/>
              <a:t>tìm</a:t>
            </a:r>
            <a:r>
              <a:rPr lang="en-US" sz="2600" dirty="0"/>
              <a:t> </a:t>
            </a:r>
            <a:r>
              <a:rPr lang="en-US" sz="2600" dirty="0" err="1"/>
              <a:t>kiếm</a:t>
            </a:r>
            <a:r>
              <a:rPr lang="en-US" sz="2600" dirty="0"/>
              <a:t> </a:t>
            </a:r>
            <a:r>
              <a:rPr lang="en-US" sz="2600" dirty="0" err="1"/>
              <a:t>được</a:t>
            </a:r>
            <a:r>
              <a:rPr lang="en-US" sz="2600" dirty="0"/>
              <a:t> </a:t>
            </a:r>
            <a:r>
              <a:rPr lang="en-US" sz="2600" dirty="0" err="1"/>
              <a:t>nhà</a:t>
            </a:r>
            <a:r>
              <a:rPr lang="en-US" sz="2600" dirty="0"/>
              <a:t> </a:t>
            </a:r>
            <a:r>
              <a:rPr lang="en-US" sz="2600" dirty="0" err="1"/>
              <a:t>cung</a:t>
            </a:r>
            <a:r>
              <a:rPr lang="en-US" sz="2600" dirty="0"/>
              <a:t> </a:t>
            </a:r>
            <a:r>
              <a:rPr lang="en-US" sz="2600" dirty="0" err="1"/>
              <a:t>cấp</a:t>
            </a:r>
            <a:r>
              <a:rPr lang="en-US" sz="2600" dirty="0"/>
              <a:t> </a:t>
            </a:r>
            <a:r>
              <a:rPr lang="en-US" sz="2600" dirty="0" err="1"/>
              <a:t>giữ</a:t>
            </a:r>
            <a:r>
              <a:rPr lang="en-US" sz="2600" dirty="0"/>
              <a:t> </a:t>
            </a:r>
            <a:r>
              <a:rPr lang="en-US" sz="2600" dirty="0" err="1"/>
              <a:t>vai</a:t>
            </a:r>
            <a:r>
              <a:rPr lang="en-US" sz="2600" dirty="0"/>
              <a:t> </a:t>
            </a:r>
            <a:r>
              <a:rPr lang="en-US" sz="2600" dirty="0" err="1"/>
              <a:t>trò</a:t>
            </a:r>
            <a:r>
              <a:rPr lang="en-US" sz="2600" dirty="0"/>
              <a:t> </a:t>
            </a:r>
            <a:r>
              <a:rPr lang="en-US" sz="2600" dirty="0" err="1"/>
              <a:t>đại</a:t>
            </a:r>
            <a:r>
              <a:rPr lang="en-US" sz="2600" dirty="0"/>
              <a:t> </a:t>
            </a:r>
            <a:r>
              <a:rPr lang="en-US" sz="2600" dirty="0" err="1"/>
              <a:t>lý</a:t>
            </a:r>
            <a:r>
              <a:rPr lang="en-US" sz="2600" dirty="0"/>
              <a:t> </a:t>
            </a:r>
            <a:r>
              <a:rPr lang="en-US" sz="2600" dirty="0" err="1"/>
              <a:t>là</a:t>
            </a:r>
            <a:r>
              <a:rPr lang="en-US" sz="2600" dirty="0"/>
              <a:t> </a:t>
            </a:r>
            <a:r>
              <a:rPr lang="en-US" sz="2600" dirty="0" err="1"/>
              <a:t>một</a:t>
            </a:r>
            <a:r>
              <a:rPr lang="en-US" sz="2600" dirty="0"/>
              <a:t> </a:t>
            </a:r>
            <a:r>
              <a:rPr lang="en-US" sz="2600" dirty="0" err="1"/>
              <a:t>trong</a:t>
            </a:r>
            <a:r>
              <a:rPr lang="en-US" sz="2600" dirty="0"/>
              <a:t> </a:t>
            </a:r>
            <a:r>
              <a:rPr lang="en-US" sz="2600" dirty="0" err="1"/>
              <a:t>những</a:t>
            </a:r>
            <a:r>
              <a:rPr lang="en-US" sz="2600" dirty="0"/>
              <a:t> </a:t>
            </a:r>
            <a:r>
              <a:rPr lang="en-US" sz="2600" dirty="0" err="1"/>
              <a:t>yêu</a:t>
            </a:r>
            <a:r>
              <a:rPr lang="en-US" sz="2600" dirty="0"/>
              <a:t> </a:t>
            </a:r>
            <a:r>
              <a:rPr lang="en-US" sz="2600" dirty="0" err="1"/>
              <a:t>cầu</a:t>
            </a:r>
            <a:r>
              <a:rPr lang="en-US" sz="2600" dirty="0"/>
              <a:t> </a:t>
            </a:r>
            <a:r>
              <a:rPr lang="en-US" sz="2600" dirty="0" err="1"/>
              <a:t>cần</a:t>
            </a:r>
            <a:r>
              <a:rPr lang="en-US" sz="2600" dirty="0"/>
              <a:t> </a:t>
            </a:r>
            <a:r>
              <a:rPr lang="en-US" sz="2600" dirty="0" err="1"/>
              <a:t>thiết</a:t>
            </a:r>
            <a:r>
              <a:rPr lang="en-US" sz="2600" dirty="0"/>
              <a:t> </a:t>
            </a:r>
            <a:r>
              <a:rPr lang="en-US" sz="2600" dirty="0" err="1"/>
              <a:t>của</a:t>
            </a:r>
            <a:r>
              <a:rPr lang="en-US" sz="2600" dirty="0"/>
              <a:t> </a:t>
            </a:r>
            <a:r>
              <a:rPr lang="en-US" sz="2600" dirty="0" err="1"/>
              <a:t>nhân</a:t>
            </a:r>
            <a:r>
              <a:rPr lang="en-US" sz="2600" dirty="0"/>
              <a:t> </a:t>
            </a:r>
            <a:r>
              <a:rPr lang="en-US" sz="2600" dirty="0" err="1"/>
              <a:t>viên</a:t>
            </a:r>
            <a:r>
              <a:rPr lang="en-US" sz="2600" dirty="0"/>
              <a:t> </a:t>
            </a:r>
            <a:r>
              <a:rPr lang="en-US" sz="2600" dirty="0" err="1"/>
              <a:t>đặt</a:t>
            </a:r>
            <a:r>
              <a:rPr lang="en-US" sz="2600" dirty="0"/>
              <a:t> </a:t>
            </a:r>
            <a:r>
              <a:rPr lang="en-US" sz="2600" dirty="0" err="1"/>
              <a:t>hàng</a:t>
            </a:r>
            <a:r>
              <a:rPr lang="en-US" sz="2600" dirty="0"/>
              <a:t> </a:t>
            </a:r>
            <a:r>
              <a:rPr lang="en-US" sz="2600" dirty="0" err="1"/>
              <a:t>ngành</a:t>
            </a:r>
            <a:r>
              <a:rPr lang="en-US" sz="2600" dirty="0"/>
              <a:t> may</a:t>
            </a:r>
            <a:r>
              <a:rPr lang="en-US" sz="2800" dirty="0"/>
              <a:t>.</a:t>
            </a:r>
          </a:p>
          <a:p>
            <a:pPr marL="0" lvl="0" indent="0">
              <a:buNone/>
            </a:pPr>
            <a:endParaRPr lang="en-US" sz="2800" dirty="0" smtClean="0"/>
          </a:p>
        </p:txBody>
      </p:sp>
      <p:sp>
        <p:nvSpPr>
          <p:cNvPr id="5" name="Rounded Rectangle 4"/>
          <p:cNvSpPr/>
          <p:nvPr/>
        </p:nvSpPr>
        <p:spPr>
          <a:xfrm>
            <a:off x="381000" y="1219200"/>
            <a:ext cx="8077200" cy="8382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solidFill>
                  <a:srgbClr val="000000"/>
                </a:solidFill>
              </a:rPr>
              <a:t>3.8 </a:t>
            </a:r>
            <a:r>
              <a:rPr lang="en-US" sz="3200" dirty="0" err="1" smtClean="0"/>
              <a:t>Sơ</a:t>
            </a:r>
            <a:r>
              <a:rPr lang="en-US" sz="3200" dirty="0" smtClean="0"/>
              <a:t> </a:t>
            </a:r>
            <a:r>
              <a:rPr lang="en-US" sz="3200" dirty="0" err="1"/>
              <a:t>lược</a:t>
            </a:r>
            <a:r>
              <a:rPr lang="en-US" sz="3200" dirty="0"/>
              <a:t> </a:t>
            </a:r>
            <a:r>
              <a:rPr lang="en-US" sz="3200" dirty="0" err="1"/>
              <a:t>về</a:t>
            </a:r>
            <a:r>
              <a:rPr lang="en-US" sz="3200" dirty="0"/>
              <a:t> </a:t>
            </a:r>
            <a:r>
              <a:rPr lang="en-US" sz="3200" dirty="0" err="1"/>
              <a:t>nhà</a:t>
            </a:r>
            <a:r>
              <a:rPr lang="en-US" sz="3200" dirty="0"/>
              <a:t> </a:t>
            </a:r>
            <a:r>
              <a:rPr lang="en-US" sz="3200" dirty="0" err="1"/>
              <a:t>cung</a:t>
            </a:r>
            <a:r>
              <a:rPr lang="en-US" sz="3200" dirty="0"/>
              <a:t> </a:t>
            </a:r>
            <a:r>
              <a:rPr lang="en-US" sz="3200" dirty="0" err="1"/>
              <a:t>cấp</a:t>
            </a:r>
            <a:r>
              <a:rPr lang="en-US" sz="3200" dirty="0"/>
              <a:t> </a:t>
            </a:r>
            <a:r>
              <a:rPr lang="en-US" sz="3200" dirty="0" err="1"/>
              <a:t>vải</a:t>
            </a:r>
            <a:endParaRPr lang="en-US" sz="3200" dirty="0"/>
          </a:p>
        </p:txBody>
      </p:sp>
    </p:spTree>
    <p:extLst>
      <p:ext uri="{BB962C8B-B14F-4D97-AF65-F5344CB8AC3E}">
        <p14:creationId xmlns:p14="http://schemas.microsoft.com/office/powerpoint/2010/main" val="2292113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239000" cy="609600"/>
          </a:xfrm>
        </p:spPr>
        <p:txBody>
          <a:bodyPr/>
          <a:lstStyle/>
          <a:p>
            <a:r>
              <a:rPr lang="en-US" dirty="0" smtClean="0"/>
              <a:t>VD: </a:t>
            </a:r>
            <a:r>
              <a:rPr lang="en-US" dirty="0" err="1" smtClean="0"/>
              <a:t>Nhà</a:t>
            </a:r>
            <a:r>
              <a:rPr lang="en-US" dirty="0" smtClean="0"/>
              <a:t> </a:t>
            </a:r>
            <a:r>
              <a:rPr lang="en-US" dirty="0" err="1" smtClean="0"/>
              <a:t>cung</a:t>
            </a:r>
            <a:r>
              <a:rPr lang="en-US" dirty="0" smtClean="0"/>
              <a:t> </a:t>
            </a:r>
            <a:r>
              <a:rPr lang="en-US" dirty="0" err="1" smtClean="0"/>
              <a:t>cấp</a:t>
            </a:r>
            <a:r>
              <a:rPr lang="en-US" dirty="0" smtClean="0"/>
              <a:t> </a:t>
            </a:r>
            <a:r>
              <a:rPr lang="en-US" dirty="0" err="1" smtClean="0"/>
              <a:t>vải</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19</a:t>
            </a:fld>
            <a:endParaRPr lang="en-US"/>
          </a:p>
        </p:txBody>
      </p:sp>
      <p:sp>
        <p:nvSpPr>
          <p:cNvPr id="5" name="Rectangle 2"/>
          <p:cNvSpPr>
            <a:spLocks noChangeArrowheads="1"/>
          </p:cNvSpPr>
          <p:nvPr/>
        </p:nvSpPr>
        <p:spPr bwMode="auto">
          <a:xfrm>
            <a:off x="804862" y="33718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6" name="Picture 5"/>
          <p:cNvPicPr/>
          <p:nvPr/>
        </p:nvPicPr>
        <p:blipFill rotWithShape="1">
          <a:blip r:embed="rId2"/>
          <a:srcRect l="21506" t="25583" r="22580" b="15761"/>
          <a:stretch/>
        </p:blipFill>
        <p:spPr bwMode="auto">
          <a:xfrm>
            <a:off x="381000" y="1143000"/>
            <a:ext cx="8458200" cy="54102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815344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20</a:t>
            </a:fld>
            <a:endParaRPr lang="en-US" smtClean="0"/>
          </a:p>
        </p:txBody>
      </p:sp>
      <p:sp>
        <p:nvSpPr>
          <p:cNvPr id="4" name="Content Placeholder 2"/>
          <p:cNvSpPr>
            <a:spLocks noGrp="1"/>
          </p:cNvSpPr>
          <p:nvPr>
            <p:ph idx="1"/>
          </p:nvPr>
        </p:nvSpPr>
        <p:spPr>
          <a:xfrm>
            <a:off x="152400" y="1600200"/>
            <a:ext cx="8763000" cy="5410200"/>
          </a:xfrm>
        </p:spPr>
        <p:txBody>
          <a:bodyPr/>
          <a:lstStyle/>
          <a:p>
            <a:pPr marL="0" indent="0" algn="just">
              <a:buNone/>
            </a:pPr>
            <a:r>
              <a:rPr lang="en-US" sz="2800" dirty="0" err="1"/>
              <a:t>Là</a:t>
            </a:r>
            <a:r>
              <a:rPr lang="en-US" sz="2800" dirty="0"/>
              <a:t> </a:t>
            </a:r>
            <a:r>
              <a:rPr lang="en-US" sz="2800" dirty="0" err="1"/>
              <a:t>các</a:t>
            </a:r>
            <a:r>
              <a:rPr lang="en-US" sz="2800" dirty="0"/>
              <a:t> </a:t>
            </a:r>
            <a:r>
              <a:rPr lang="en-US" sz="2800" dirty="0" err="1"/>
              <a:t>doanh</a:t>
            </a:r>
            <a:r>
              <a:rPr lang="en-US" sz="2800" dirty="0"/>
              <a:t> </a:t>
            </a:r>
            <a:r>
              <a:rPr lang="en-US" sz="2800" dirty="0" err="1"/>
              <a:t>nghiệp</a:t>
            </a:r>
            <a:r>
              <a:rPr lang="en-US" sz="2800" dirty="0"/>
              <a:t> may, </a:t>
            </a:r>
            <a:r>
              <a:rPr lang="en-US" sz="2800" dirty="0" err="1"/>
              <a:t>các</a:t>
            </a:r>
            <a:r>
              <a:rPr lang="en-US" sz="2800" dirty="0"/>
              <a:t> </a:t>
            </a:r>
            <a:r>
              <a:rPr lang="en-US" sz="2800" dirty="0" err="1"/>
              <a:t>đơn</a:t>
            </a:r>
            <a:r>
              <a:rPr lang="en-US" sz="2800" dirty="0"/>
              <a:t> </a:t>
            </a:r>
            <a:r>
              <a:rPr lang="en-US" sz="2800" dirty="0" err="1"/>
              <a:t>vị</a:t>
            </a:r>
            <a:r>
              <a:rPr lang="en-US" sz="2800" dirty="0"/>
              <a:t> </a:t>
            </a:r>
            <a:r>
              <a:rPr lang="en-US" sz="2800" dirty="0" err="1"/>
              <a:t>tư</a:t>
            </a:r>
            <a:r>
              <a:rPr lang="en-US" sz="2800" dirty="0"/>
              <a:t> </a:t>
            </a:r>
            <a:r>
              <a:rPr lang="en-US" sz="2800" dirty="0" err="1"/>
              <a:t>nhân</a:t>
            </a:r>
            <a:r>
              <a:rPr lang="en-US" sz="2800" dirty="0"/>
              <a:t> </a:t>
            </a:r>
            <a:r>
              <a:rPr lang="en-US" sz="2800" dirty="0" err="1"/>
              <a:t>với</a:t>
            </a:r>
            <a:r>
              <a:rPr lang="en-US" sz="2800" dirty="0"/>
              <a:t> </a:t>
            </a:r>
            <a:r>
              <a:rPr lang="en-US" sz="2800" dirty="0" err="1"/>
              <a:t>quy</a:t>
            </a:r>
            <a:r>
              <a:rPr lang="en-US" sz="2800" dirty="0"/>
              <a:t> </a:t>
            </a:r>
            <a:r>
              <a:rPr lang="en-US" sz="2800" dirty="0" err="1"/>
              <a:t>mô</a:t>
            </a:r>
            <a:r>
              <a:rPr lang="en-US" sz="2800" dirty="0"/>
              <a:t> </a:t>
            </a:r>
            <a:r>
              <a:rPr lang="en-US" sz="2800" dirty="0" err="1"/>
              <a:t>vừa</a:t>
            </a:r>
            <a:r>
              <a:rPr lang="en-US" sz="2800" dirty="0"/>
              <a:t> </a:t>
            </a:r>
            <a:r>
              <a:rPr lang="en-US" sz="2800" dirty="0" err="1"/>
              <a:t>và</a:t>
            </a:r>
            <a:r>
              <a:rPr lang="en-US" sz="2800" dirty="0"/>
              <a:t> </a:t>
            </a:r>
            <a:r>
              <a:rPr lang="en-US" sz="2800" dirty="0" err="1"/>
              <a:t>nhỏ</a:t>
            </a:r>
            <a:r>
              <a:rPr lang="en-US" sz="2800" dirty="0"/>
              <a:t>, </a:t>
            </a:r>
            <a:r>
              <a:rPr lang="en-US" sz="2800" dirty="0" err="1"/>
              <a:t>có</a:t>
            </a:r>
            <a:r>
              <a:rPr lang="en-US" sz="2800" dirty="0"/>
              <a:t> </a:t>
            </a:r>
            <a:r>
              <a:rPr lang="en-US" sz="2800" dirty="0" err="1"/>
              <a:t>chứng</a:t>
            </a:r>
            <a:r>
              <a:rPr lang="en-US" sz="2800" dirty="0"/>
              <a:t> </a:t>
            </a:r>
            <a:r>
              <a:rPr lang="en-US" sz="2800" dirty="0" err="1"/>
              <a:t>nhận</a:t>
            </a:r>
            <a:r>
              <a:rPr lang="en-US" sz="2800" dirty="0"/>
              <a:t> </a:t>
            </a:r>
            <a:r>
              <a:rPr lang="en-US" sz="2800" dirty="0" err="1"/>
              <a:t>sản</a:t>
            </a:r>
            <a:r>
              <a:rPr lang="en-US" sz="2800" dirty="0"/>
              <a:t> </a:t>
            </a:r>
            <a:r>
              <a:rPr lang="en-US" sz="2800" dirty="0" err="1"/>
              <a:t>xuất</a:t>
            </a:r>
            <a:r>
              <a:rPr lang="en-US" sz="2800" dirty="0"/>
              <a:t> </a:t>
            </a:r>
            <a:r>
              <a:rPr lang="en-US" sz="2800" dirty="0" err="1"/>
              <a:t>kinh</a:t>
            </a:r>
            <a:r>
              <a:rPr lang="en-US" sz="2800" dirty="0"/>
              <a:t> </a:t>
            </a:r>
            <a:r>
              <a:rPr lang="en-US" sz="2800" dirty="0" err="1"/>
              <a:t>doanh</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tham</a:t>
            </a:r>
            <a:r>
              <a:rPr lang="en-US" sz="2800" dirty="0"/>
              <a:t> </a:t>
            </a:r>
            <a:r>
              <a:rPr lang="en-US" sz="2800" dirty="0" err="1"/>
              <a:t>gia</a:t>
            </a:r>
            <a:r>
              <a:rPr lang="en-US" sz="2800" dirty="0"/>
              <a:t> </a:t>
            </a:r>
            <a:r>
              <a:rPr lang="en-US" sz="2800" dirty="0" err="1"/>
              <a:t>thực</a:t>
            </a:r>
            <a:r>
              <a:rPr lang="en-US" sz="2800" dirty="0"/>
              <a:t> </a:t>
            </a:r>
            <a:r>
              <a:rPr lang="en-US" sz="2800" dirty="0" err="1"/>
              <a:t>hiện</a:t>
            </a:r>
            <a:r>
              <a:rPr lang="en-US" sz="2800" dirty="0"/>
              <a:t> </a:t>
            </a:r>
            <a:r>
              <a:rPr lang="en-US" sz="2800" dirty="0" err="1"/>
              <a:t>toàn</a:t>
            </a:r>
            <a:r>
              <a:rPr lang="en-US" sz="2800" dirty="0"/>
              <a:t> </a:t>
            </a:r>
            <a:r>
              <a:rPr lang="en-US" sz="2800" dirty="0" err="1"/>
              <a:t>bộ</a:t>
            </a:r>
            <a:r>
              <a:rPr lang="en-US" sz="2800" dirty="0"/>
              <a:t> </a:t>
            </a:r>
            <a:r>
              <a:rPr lang="en-US" sz="2800" dirty="0" err="1"/>
              <a:t>quá</a:t>
            </a:r>
            <a:r>
              <a:rPr lang="en-US" sz="2800" dirty="0"/>
              <a:t> </a:t>
            </a:r>
            <a:r>
              <a:rPr lang="en-US" sz="2800" dirty="0" err="1"/>
              <a:t>trình</a:t>
            </a:r>
            <a:r>
              <a:rPr lang="en-US" sz="2800" dirty="0"/>
              <a:t> </a:t>
            </a:r>
            <a:r>
              <a:rPr lang="en-US" sz="2800" dirty="0" err="1"/>
              <a:t>hoặc</a:t>
            </a:r>
            <a:r>
              <a:rPr lang="en-US" sz="2800" dirty="0"/>
              <a:t> 1 </a:t>
            </a:r>
            <a:r>
              <a:rPr lang="en-US" sz="2800" dirty="0" err="1"/>
              <a:t>phần</a:t>
            </a:r>
            <a:r>
              <a:rPr lang="en-US" sz="2800" dirty="0"/>
              <a:t> </a:t>
            </a:r>
            <a:r>
              <a:rPr lang="en-US" sz="2800" dirty="0" err="1"/>
              <a:t>trong</a:t>
            </a:r>
            <a:r>
              <a:rPr lang="en-US" sz="2800" dirty="0"/>
              <a:t> </a:t>
            </a:r>
            <a:r>
              <a:rPr lang="en-US" sz="2800" dirty="0" err="1"/>
              <a:t>quy</a:t>
            </a:r>
            <a:r>
              <a:rPr lang="en-US" sz="2800" dirty="0"/>
              <a:t> </a:t>
            </a:r>
            <a:r>
              <a:rPr lang="en-US" sz="2800" dirty="0" err="1"/>
              <a:t>trình</a:t>
            </a:r>
            <a:r>
              <a:rPr lang="en-US" sz="2800" dirty="0"/>
              <a:t> </a:t>
            </a:r>
            <a:r>
              <a:rPr lang="en-US" sz="2800" dirty="0" err="1"/>
              <a:t>gia</a:t>
            </a:r>
            <a:r>
              <a:rPr lang="en-US" sz="2800" dirty="0"/>
              <a:t> </a:t>
            </a:r>
            <a:r>
              <a:rPr lang="en-US" sz="2800" dirty="0" err="1"/>
              <a:t>công</a:t>
            </a:r>
            <a:r>
              <a:rPr lang="en-US" sz="2800" dirty="0"/>
              <a:t> </a:t>
            </a:r>
            <a:r>
              <a:rPr lang="en-US" sz="2800" dirty="0" err="1"/>
              <a:t>sản</a:t>
            </a:r>
            <a:r>
              <a:rPr lang="en-US" sz="2800" dirty="0"/>
              <a:t> </a:t>
            </a:r>
            <a:r>
              <a:rPr lang="en-US" sz="2800" dirty="0" err="1"/>
              <a:t>phẩm</a:t>
            </a:r>
            <a:r>
              <a:rPr lang="en-US" sz="2800" dirty="0"/>
              <a:t> may </a:t>
            </a:r>
            <a:r>
              <a:rPr lang="en-US" sz="2800" dirty="0" err="1"/>
              <a:t>cho</a:t>
            </a:r>
            <a:r>
              <a:rPr lang="en-US" sz="2800" dirty="0"/>
              <a:t> </a:t>
            </a:r>
            <a:r>
              <a:rPr lang="en-US" sz="2800" dirty="0" err="1"/>
              <a:t>công</a:t>
            </a:r>
            <a:r>
              <a:rPr lang="en-US" sz="2800" dirty="0"/>
              <a:t> </a:t>
            </a:r>
            <a:r>
              <a:rPr lang="en-US" sz="2800" dirty="0" err="1"/>
              <a:t>ty</a:t>
            </a:r>
            <a:r>
              <a:rPr lang="en-US" sz="2800" dirty="0"/>
              <a:t> </a:t>
            </a:r>
            <a:r>
              <a:rPr lang="en-US" sz="2800" dirty="0" err="1"/>
              <a:t>nhận</a:t>
            </a:r>
            <a:r>
              <a:rPr lang="en-US" sz="2800" dirty="0"/>
              <a:t> </a:t>
            </a:r>
            <a:r>
              <a:rPr lang="en-US" sz="2800" dirty="0" err="1"/>
              <a:t>đơn</a:t>
            </a:r>
            <a:r>
              <a:rPr lang="en-US" sz="2800" dirty="0"/>
              <a:t> </a:t>
            </a:r>
            <a:r>
              <a:rPr lang="en-US" sz="2800" dirty="0" err="1"/>
              <a:t>hàng</a:t>
            </a:r>
            <a:r>
              <a:rPr lang="en-US" sz="2800" dirty="0"/>
              <a:t> </a:t>
            </a:r>
            <a:r>
              <a:rPr lang="en-US" sz="2800" dirty="0" err="1"/>
              <a:t>trực</a:t>
            </a:r>
            <a:r>
              <a:rPr lang="en-US" sz="2800" dirty="0"/>
              <a:t> </a:t>
            </a:r>
            <a:r>
              <a:rPr lang="en-US" sz="2800" dirty="0" err="1"/>
              <a:t>tiếp</a:t>
            </a:r>
            <a:r>
              <a:rPr lang="en-US" sz="2800" dirty="0"/>
              <a:t> </a:t>
            </a:r>
            <a:r>
              <a:rPr lang="en-US" sz="2800" dirty="0" err="1"/>
              <a:t>với</a:t>
            </a:r>
            <a:r>
              <a:rPr lang="en-US" sz="2800" dirty="0"/>
              <a:t> </a:t>
            </a:r>
            <a:r>
              <a:rPr lang="en-US" sz="2800" dirty="0" err="1"/>
              <a:t>khách</a:t>
            </a:r>
            <a:r>
              <a:rPr lang="en-US" sz="2800" dirty="0"/>
              <a:t> </a:t>
            </a:r>
            <a:r>
              <a:rPr lang="en-US" sz="2800" dirty="0" err="1"/>
              <a:t>hàng</a:t>
            </a:r>
            <a:r>
              <a:rPr lang="en-US" sz="2800" dirty="0"/>
              <a:t>. </a:t>
            </a:r>
            <a:r>
              <a:rPr lang="en-US" sz="2800" dirty="0" err="1"/>
              <a:t>Bao</a:t>
            </a:r>
            <a:r>
              <a:rPr lang="en-US" sz="2800" dirty="0"/>
              <a:t> </a:t>
            </a:r>
            <a:r>
              <a:rPr lang="en-US" sz="2800" dirty="0" err="1"/>
              <a:t>gồm</a:t>
            </a:r>
            <a:r>
              <a:rPr lang="en-US" sz="2800" dirty="0"/>
              <a:t>: </a:t>
            </a:r>
          </a:p>
          <a:p>
            <a:pPr lvl="0"/>
            <a:r>
              <a:rPr lang="en-US" sz="2800" dirty="0" err="1"/>
              <a:t>Cắt</a:t>
            </a:r>
            <a:r>
              <a:rPr lang="en-US" sz="2800" dirty="0"/>
              <a:t> </a:t>
            </a:r>
            <a:r>
              <a:rPr lang="en-US" sz="2800" dirty="0" err="1"/>
              <a:t>bán</a:t>
            </a:r>
            <a:r>
              <a:rPr lang="en-US" sz="2800" dirty="0"/>
              <a:t> </a:t>
            </a:r>
            <a:r>
              <a:rPr lang="en-US" sz="2800" dirty="0" err="1"/>
              <a:t>thành</a:t>
            </a:r>
            <a:r>
              <a:rPr lang="en-US" sz="2800" dirty="0"/>
              <a:t> </a:t>
            </a:r>
            <a:r>
              <a:rPr lang="en-US" sz="2800" dirty="0" err="1"/>
              <a:t>phẩm</a:t>
            </a:r>
            <a:endParaRPr lang="en-US" sz="2800" dirty="0"/>
          </a:p>
          <a:p>
            <a:pPr lvl="0"/>
            <a:r>
              <a:rPr lang="en-US" sz="2800" dirty="0"/>
              <a:t>May </a:t>
            </a:r>
            <a:r>
              <a:rPr lang="en-US" sz="2800" dirty="0" err="1"/>
              <a:t>dún</a:t>
            </a:r>
            <a:r>
              <a:rPr lang="en-US" sz="2800" dirty="0"/>
              <a:t>, in, </a:t>
            </a:r>
            <a:r>
              <a:rPr lang="en-US" sz="2800" dirty="0" err="1"/>
              <a:t>thêu</a:t>
            </a:r>
            <a:r>
              <a:rPr lang="en-US" sz="2800" dirty="0"/>
              <a:t>,… </a:t>
            </a:r>
            <a:r>
              <a:rPr lang="en-US" sz="2800" dirty="0" err="1"/>
              <a:t>bán</a:t>
            </a:r>
            <a:r>
              <a:rPr lang="en-US" sz="2800" dirty="0"/>
              <a:t> </a:t>
            </a:r>
            <a:r>
              <a:rPr lang="en-US" sz="2800" dirty="0" err="1"/>
              <a:t>thành</a:t>
            </a:r>
            <a:r>
              <a:rPr lang="en-US" sz="2800" dirty="0"/>
              <a:t> </a:t>
            </a:r>
            <a:r>
              <a:rPr lang="en-US" sz="2800" dirty="0" err="1"/>
              <a:t>phẩm</a:t>
            </a:r>
            <a:endParaRPr lang="en-US" sz="2800" dirty="0"/>
          </a:p>
          <a:p>
            <a:pPr lvl="0"/>
            <a:r>
              <a:rPr lang="en-US" sz="2800" dirty="0"/>
              <a:t>May </a:t>
            </a:r>
            <a:r>
              <a:rPr lang="en-US" sz="2800" dirty="0" err="1"/>
              <a:t>công</a:t>
            </a:r>
            <a:r>
              <a:rPr lang="en-US" sz="2800" dirty="0"/>
              <a:t> </a:t>
            </a:r>
            <a:r>
              <a:rPr lang="en-US" sz="2800" dirty="0" err="1"/>
              <a:t>đoạn</a:t>
            </a:r>
            <a:r>
              <a:rPr lang="en-US" sz="2800" dirty="0"/>
              <a:t> </a:t>
            </a:r>
            <a:r>
              <a:rPr lang="en-US" sz="2800" dirty="0" err="1"/>
              <a:t>sản</a:t>
            </a:r>
            <a:r>
              <a:rPr lang="en-US" sz="2800" dirty="0"/>
              <a:t> </a:t>
            </a:r>
            <a:r>
              <a:rPr lang="en-US" sz="2800" dirty="0" err="1"/>
              <a:t>phẩm</a:t>
            </a:r>
            <a:endParaRPr lang="en-US" sz="2800" dirty="0"/>
          </a:p>
          <a:p>
            <a:pPr lvl="0"/>
            <a:r>
              <a:rPr lang="en-US" sz="2800" dirty="0" err="1"/>
              <a:t>Thực</a:t>
            </a:r>
            <a:r>
              <a:rPr lang="en-US" sz="2800" dirty="0"/>
              <a:t> </a:t>
            </a:r>
            <a:r>
              <a:rPr lang="en-US" sz="2800" dirty="0" err="1"/>
              <a:t>hiện</a:t>
            </a:r>
            <a:r>
              <a:rPr lang="en-US" sz="2800" dirty="0"/>
              <a:t> wash </a:t>
            </a:r>
            <a:r>
              <a:rPr lang="en-US" sz="2800" dirty="0" err="1"/>
              <a:t>sản</a:t>
            </a:r>
            <a:r>
              <a:rPr lang="en-US" sz="2800" dirty="0"/>
              <a:t> </a:t>
            </a:r>
            <a:r>
              <a:rPr lang="en-US" sz="2800" dirty="0" err="1"/>
              <a:t>phẩm</a:t>
            </a:r>
            <a:endParaRPr lang="en-US" sz="2800" dirty="0"/>
          </a:p>
          <a:p>
            <a:pPr lvl="0"/>
            <a:r>
              <a:rPr lang="en-US" sz="2800" dirty="0" err="1"/>
              <a:t>Cắt</a:t>
            </a:r>
            <a:r>
              <a:rPr lang="en-US" sz="2800" dirty="0"/>
              <a:t> </a:t>
            </a:r>
            <a:r>
              <a:rPr lang="en-US" sz="2800" dirty="0" err="1"/>
              <a:t>chỉ</a:t>
            </a:r>
            <a:r>
              <a:rPr lang="en-US" sz="2800" dirty="0"/>
              <a:t>, </a:t>
            </a:r>
            <a:r>
              <a:rPr lang="en-US" sz="2800" dirty="0" err="1"/>
              <a:t>đóng</a:t>
            </a:r>
            <a:r>
              <a:rPr lang="en-US" sz="2800" dirty="0"/>
              <a:t> </a:t>
            </a:r>
            <a:r>
              <a:rPr lang="en-US" sz="2800" dirty="0" err="1"/>
              <a:t>nút</a:t>
            </a:r>
            <a:r>
              <a:rPr lang="en-US" sz="2800" dirty="0"/>
              <a:t>, </a:t>
            </a:r>
            <a:r>
              <a:rPr lang="en-US" sz="2800" dirty="0" err="1"/>
              <a:t>khâu</a:t>
            </a:r>
            <a:r>
              <a:rPr lang="en-US" sz="2800" dirty="0"/>
              <a:t> </a:t>
            </a:r>
            <a:r>
              <a:rPr lang="en-US" sz="2800" dirty="0" err="1"/>
              <a:t>móc</a:t>
            </a:r>
            <a:r>
              <a:rPr lang="en-US" sz="2800" dirty="0"/>
              <a:t>, </a:t>
            </a:r>
            <a:r>
              <a:rPr lang="en-US" sz="2800" dirty="0" err="1"/>
              <a:t>kết</a:t>
            </a:r>
            <a:r>
              <a:rPr lang="en-US" sz="2800" dirty="0"/>
              <a:t> </a:t>
            </a:r>
            <a:r>
              <a:rPr lang="en-US" sz="2800" dirty="0" err="1"/>
              <a:t>cườm</a:t>
            </a:r>
            <a:r>
              <a:rPr lang="en-US" sz="2800" dirty="0"/>
              <a:t>, </a:t>
            </a:r>
            <a:r>
              <a:rPr lang="en-US" sz="2800" dirty="0" err="1"/>
              <a:t>ủi</a:t>
            </a:r>
            <a:r>
              <a:rPr lang="en-US" sz="2800" dirty="0"/>
              <a:t> </a:t>
            </a:r>
            <a:r>
              <a:rPr lang="en-US" sz="2800" dirty="0" err="1"/>
              <a:t>ép</a:t>
            </a:r>
            <a:r>
              <a:rPr lang="en-US" sz="2800" dirty="0"/>
              <a:t>, …</a:t>
            </a:r>
          </a:p>
          <a:p>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4.1 </a:t>
            </a:r>
            <a:r>
              <a:rPr lang="en-US" sz="3200" dirty="0" err="1" smtClean="0"/>
              <a:t>Khái</a:t>
            </a:r>
            <a:r>
              <a:rPr lang="en-US" sz="3200" dirty="0" smtClean="0"/>
              <a:t> </a:t>
            </a:r>
            <a:r>
              <a:rPr lang="en-US" sz="3200" dirty="0" err="1" smtClean="0"/>
              <a:t>niệm</a:t>
            </a:r>
            <a:endParaRPr lang="en-US"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21</a:t>
            </a:fld>
            <a:endParaRPr lang="en-US" smtClean="0"/>
          </a:p>
        </p:txBody>
      </p:sp>
      <p:sp>
        <p:nvSpPr>
          <p:cNvPr id="4" name="Content Placeholder 2"/>
          <p:cNvSpPr>
            <a:spLocks noGrp="1"/>
          </p:cNvSpPr>
          <p:nvPr>
            <p:ph idx="1"/>
          </p:nvPr>
        </p:nvSpPr>
        <p:spPr>
          <a:xfrm>
            <a:off x="152400" y="1600200"/>
            <a:ext cx="8763000" cy="5410200"/>
          </a:xfrm>
        </p:spPr>
        <p:txBody>
          <a:bodyPr/>
          <a:lstStyle/>
          <a:p>
            <a:pPr lvl="0">
              <a:buFontTx/>
              <a:buChar char="-"/>
            </a:pPr>
            <a:r>
              <a:rPr lang="en-US" sz="2800" dirty="0" err="1" smtClean="0"/>
              <a:t>Công</a:t>
            </a:r>
            <a:r>
              <a:rPr lang="en-US" sz="2800" dirty="0" smtClean="0"/>
              <a:t> </a:t>
            </a:r>
            <a:r>
              <a:rPr lang="en-US" sz="2800" dirty="0" err="1"/>
              <a:t>ty</a:t>
            </a:r>
            <a:r>
              <a:rPr lang="en-US" sz="2800" dirty="0"/>
              <a:t> </a:t>
            </a:r>
            <a:r>
              <a:rPr lang="en-US" sz="2800" dirty="0" err="1"/>
              <a:t>gia</a:t>
            </a:r>
            <a:r>
              <a:rPr lang="en-US" sz="2800" dirty="0"/>
              <a:t> </a:t>
            </a:r>
            <a:r>
              <a:rPr lang="en-US" sz="2800" dirty="0" err="1"/>
              <a:t>công</a:t>
            </a:r>
            <a:r>
              <a:rPr lang="en-US" sz="2800" dirty="0"/>
              <a:t> </a:t>
            </a:r>
            <a:r>
              <a:rPr lang="en-US" sz="2800" dirty="0" err="1"/>
              <a:t>trực</a:t>
            </a:r>
            <a:r>
              <a:rPr lang="en-US" sz="2800" dirty="0"/>
              <a:t> </a:t>
            </a:r>
            <a:r>
              <a:rPr lang="en-US" sz="2800" dirty="0" err="1"/>
              <a:t>tiếp</a:t>
            </a:r>
            <a:r>
              <a:rPr lang="en-US" sz="2800" dirty="0"/>
              <a:t> </a:t>
            </a:r>
            <a:r>
              <a:rPr lang="en-US" sz="2800" dirty="0" err="1"/>
              <a:t>với</a:t>
            </a:r>
            <a:r>
              <a:rPr lang="en-US" sz="2800" dirty="0"/>
              <a:t> </a:t>
            </a:r>
            <a:r>
              <a:rPr lang="en-US" sz="2800" dirty="0" err="1"/>
              <a:t>khách</a:t>
            </a:r>
            <a:r>
              <a:rPr lang="en-US" sz="2800" dirty="0"/>
              <a:t> </a:t>
            </a:r>
            <a:r>
              <a:rPr lang="en-US" sz="2800" dirty="0" err="1"/>
              <a:t>hàng</a:t>
            </a:r>
            <a:r>
              <a:rPr lang="en-US" sz="2800" dirty="0"/>
              <a:t> </a:t>
            </a:r>
            <a:r>
              <a:rPr lang="en-US" sz="2800" dirty="0" err="1"/>
              <a:t>nước</a:t>
            </a:r>
            <a:r>
              <a:rPr lang="en-US" sz="2800" dirty="0"/>
              <a:t> </a:t>
            </a:r>
            <a:r>
              <a:rPr lang="en-US" sz="2800" dirty="0" err="1"/>
              <a:t>ngoài</a:t>
            </a:r>
            <a:r>
              <a:rPr lang="en-US" sz="2800" dirty="0"/>
              <a:t> (International Subcontractors): </a:t>
            </a:r>
            <a:r>
              <a:rPr lang="en-US" sz="2800" dirty="0" err="1"/>
              <a:t>thực</a:t>
            </a:r>
            <a:r>
              <a:rPr lang="en-US" sz="2800" dirty="0"/>
              <a:t> </a:t>
            </a:r>
            <a:r>
              <a:rPr lang="en-US" sz="2800" dirty="0" err="1"/>
              <a:t>hiện</a:t>
            </a:r>
            <a:r>
              <a:rPr lang="en-US" sz="2800" dirty="0"/>
              <a:t> </a:t>
            </a:r>
            <a:r>
              <a:rPr lang="en-US" sz="2800" dirty="0" err="1"/>
              <a:t>gia</a:t>
            </a:r>
            <a:r>
              <a:rPr lang="en-US" sz="2800" dirty="0"/>
              <a:t> </a:t>
            </a:r>
            <a:r>
              <a:rPr lang="en-US" sz="2800" dirty="0" err="1"/>
              <a:t>công</a:t>
            </a:r>
            <a:r>
              <a:rPr lang="en-US" sz="2800" dirty="0"/>
              <a:t> </a:t>
            </a:r>
            <a:r>
              <a:rPr lang="en-US" sz="2800" dirty="0" err="1"/>
              <a:t>theo</a:t>
            </a:r>
            <a:r>
              <a:rPr lang="en-US" sz="2800" dirty="0"/>
              <a:t> </a:t>
            </a:r>
            <a:r>
              <a:rPr lang="en-US" sz="2800" dirty="0" err="1"/>
              <a:t>hình</a:t>
            </a:r>
            <a:r>
              <a:rPr lang="en-US" sz="2800" dirty="0"/>
              <a:t> </a:t>
            </a:r>
            <a:r>
              <a:rPr lang="en-US" sz="2800" dirty="0" err="1"/>
              <a:t>thức</a:t>
            </a:r>
            <a:r>
              <a:rPr lang="en-US" sz="2800" dirty="0"/>
              <a:t> CM </a:t>
            </a:r>
            <a:r>
              <a:rPr lang="en-US" sz="2800" dirty="0" err="1"/>
              <a:t>và</a:t>
            </a:r>
            <a:r>
              <a:rPr lang="en-US" sz="2800" dirty="0"/>
              <a:t> </a:t>
            </a:r>
            <a:r>
              <a:rPr lang="en-US" sz="2800" dirty="0" err="1"/>
              <a:t>các</a:t>
            </a:r>
            <a:r>
              <a:rPr lang="en-US" sz="2800" dirty="0"/>
              <a:t> </a:t>
            </a:r>
            <a:r>
              <a:rPr lang="en-US" sz="2800" dirty="0" err="1"/>
              <a:t>công</a:t>
            </a:r>
            <a:r>
              <a:rPr lang="en-US" sz="2800" dirty="0"/>
              <a:t> </a:t>
            </a:r>
            <a:r>
              <a:rPr lang="en-US" sz="2800" dirty="0" err="1"/>
              <a:t>ty</a:t>
            </a:r>
            <a:r>
              <a:rPr lang="en-US" sz="2800" dirty="0"/>
              <a:t> </a:t>
            </a:r>
            <a:r>
              <a:rPr lang="en-US" sz="2800" dirty="0" err="1"/>
              <a:t>gia</a:t>
            </a:r>
            <a:r>
              <a:rPr lang="en-US" sz="2800" dirty="0"/>
              <a:t> </a:t>
            </a:r>
            <a:r>
              <a:rPr lang="en-US" sz="2800" dirty="0" err="1"/>
              <a:t>công</a:t>
            </a:r>
            <a:r>
              <a:rPr lang="en-US" sz="2800" dirty="0"/>
              <a:t> </a:t>
            </a:r>
            <a:r>
              <a:rPr lang="en-US" sz="2800" dirty="0" err="1"/>
              <a:t>công</a:t>
            </a:r>
            <a:r>
              <a:rPr lang="en-US" sz="2800" dirty="0"/>
              <a:t> </a:t>
            </a:r>
            <a:r>
              <a:rPr lang="en-US" sz="2800" dirty="0" err="1"/>
              <a:t>đoạn</a:t>
            </a:r>
            <a:r>
              <a:rPr lang="en-US" sz="2800" dirty="0"/>
              <a:t> </a:t>
            </a:r>
            <a:r>
              <a:rPr lang="en-US" sz="2800" dirty="0" err="1"/>
              <a:t>theo</a:t>
            </a:r>
            <a:r>
              <a:rPr lang="en-US" sz="2800" dirty="0"/>
              <a:t> </a:t>
            </a:r>
            <a:r>
              <a:rPr lang="en-US" sz="2800" dirty="0" err="1"/>
              <a:t>chỉ</a:t>
            </a:r>
            <a:r>
              <a:rPr lang="en-US" sz="2800" dirty="0"/>
              <a:t> </a:t>
            </a:r>
            <a:r>
              <a:rPr lang="en-US" sz="2800" dirty="0" err="1"/>
              <a:t>định</a:t>
            </a:r>
            <a:r>
              <a:rPr lang="en-US" sz="2800" dirty="0"/>
              <a:t> </a:t>
            </a:r>
            <a:r>
              <a:rPr lang="en-US" sz="2800" dirty="0" err="1"/>
              <a:t>khách</a:t>
            </a:r>
            <a:r>
              <a:rPr lang="en-US" sz="2800" dirty="0"/>
              <a:t> </a:t>
            </a:r>
            <a:r>
              <a:rPr lang="en-US" sz="2800" dirty="0" err="1"/>
              <a:t>hàng</a:t>
            </a:r>
            <a:r>
              <a:rPr lang="en-US" sz="2800" dirty="0"/>
              <a:t> (</a:t>
            </a:r>
            <a:r>
              <a:rPr lang="en-US" sz="2800" dirty="0" smtClean="0"/>
              <a:t>KH)</a:t>
            </a:r>
          </a:p>
          <a:p>
            <a:pPr lvl="0">
              <a:buFontTx/>
              <a:buChar char="-"/>
            </a:pPr>
            <a:r>
              <a:rPr lang="en-US" sz="2800" dirty="0" err="1" smtClean="0"/>
              <a:t>Công</a:t>
            </a:r>
            <a:r>
              <a:rPr lang="en-US" sz="2800" dirty="0" smtClean="0"/>
              <a:t> </a:t>
            </a:r>
            <a:r>
              <a:rPr lang="en-US" sz="2800" dirty="0" err="1"/>
              <a:t>ty</a:t>
            </a:r>
            <a:r>
              <a:rPr lang="en-US" sz="2800" dirty="0"/>
              <a:t> </a:t>
            </a:r>
            <a:r>
              <a:rPr lang="en-US" sz="2800" dirty="0" err="1"/>
              <a:t>gia</a:t>
            </a:r>
            <a:r>
              <a:rPr lang="en-US" sz="2800" dirty="0"/>
              <a:t> </a:t>
            </a:r>
            <a:r>
              <a:rPr lang="en-US" sz="2800" dirty="0" err="1"/>
              <a:t>công</a:t>
            </a:r>
            <a:r>
              <a:rPr lang="en-US" sz="2800" dirty="0"/>
              <a:t> </a:t>
            </a:r>
            <a:r>
              <a:rPr lang="en-US" sz="2800" dirty="0" err="1"/>
              <a:t>trong</a:t>
            </a:r>
            <a:r>
              <a:rPr lang="en-US" sz="2800" dirty="0"/>
              <a:t> </a:t>
            </a:r>
            <a:r>
              <a:rPr lang="en-US" sz="2800" dirty="0" err="1"/>
              <a:t>nước</a:t>
            </a:r>
            <a:r>
              <a:rPr lang="en-US" sz="2800" dirty="0"/>
              <a:t> </a:t>
            </a:r>
            <a:r>
              <a:rPr lang="en-US" sz="2800" dirty="0" err="1"/>
              <a:t>với</a:t>
            </a:r>
            <a:r>
              <a:rPr lang="en-US" sz="2800" dirty="0"/>
              <a:t> </a:t>
            </a:r>
            <a:r>
              <a:rPr lang="en-US" sz="2800" dirty="0" err="1"/>
              <a:t>nhau</a:t>
            </a:r>
            <a:r>
              <a:rPr lang="en-US" sz="2800" dirty="0"/>
              <a:t> ( Local Subcontractors) – </a:t>
            </a:r>
            <a:r>
              <a:rPr lang="en-US" sz="2800" dirty="0" err="1"/>
              <a:t>công</a:t>
            </a:r>
            <a:r>
              <a:rPr lang="en-US" sz="2800" dirty="0"/>
              <a:t> </a:t>
            </a:r>
            <a:r>
              <a:rPr lang="en-US" sz="2800" dirty="0" err="1"/>
              <a:t>ty</a:t>
            </a:r>
            <a:r>
              <a:rPr lang="en-US" sz="2800" dirty="0"/>
              <a:t> </a:t>
            </a:r>
            <a:r>
              <a:rPr lang="en-US" sz="2800" dirty="0" err="1"/>
              <a:t>vệ</a:t>
            </a:r>
            <a:r>
              <a:rPr lang="en-US" sz="2800" dirty="0"/>
              <a:t> </a:t>
            </a:r>
            <a:r>
              <a:rPr lang="en-US" sz="2800" dirty="0" err="1"/>
              <a:t>tinh</a:t>
            </a:r>
            <a:r>
              <a:rPr lang="en-US" sz="2800" dirty="0"/>
              <a:t>: </a:t>
            </a:r>
            <a:r>
              <a:rPr lang="en-US" sz="2800" dirty="0" err="1"/>
              <a:t>thường</a:t>
            </a:r>
            <a:r>
              <a:rPr lang="en-US" sz="2800" dirty="0"/>
              <a:t> </a:t>
            </a:r>
            <a:r>
              <a:rPr lang="en-US" sz="2800" dirty="0" err="1"/>
              <a:t>là</a:t>
            </a:r>
            <a:r>
              <a:rPr lang="en-US" sz="2800" dirty="0"/>
              <a:t> </a:t>
            </a:r>
            <a:r>
              <a:rPr lang="en-US" sz="2800" dirty="0" err="1"/>
              <a:t>các</a:t>
            </a:r>
            <a:r>
              <a:rPr lang="en-US" sz="2800" dirty="0"/>
              <a:t> </a:t>
            </a:r>
            <a:r>
              <a:rPr lang="en-US" sz="2800" dirty="0" err="1"/>
              <a:t>công</a:t>
            </a:r>
            <a:r>
              <a:rPr lang="en-US" sz="2800" dirty="0"/>
              <a:t> </a:t>
            </a:r>
            <a:r>
              <a:rPr lang="en-US" sz="2800" dirty="0" err="1"/>
              <a:t>ty</a:t>
            </a:r>
            <a:r>
              <a:rPr lang="en-US" sz="2800" dirty="0"/>
              <a:t>, </a:t>
            </a:r>
            <a:r>
              <a:rPr lang="en-US" sz="2800" dirty="0" err="1"/>
              <a:t>đơn</a:t>
            </a:r>
            <a:r>
              <a:rPr lang="en-US" sz="2800" dirty="0"/>
              <a:t> </a:t>
            </a:r>
            <a:r>
              <a:rPr lang="en-US" sz="2800" dirty="0" err="1"/>
              <a:t>vị</a:t>
            </a:r>
            <a:r>
              <a:rPr lang="en-US" sz="2800" dirty="0"/>
              <a:t> </a:t>
            </a:r>
            <a:r>
              <a:rPr lang="en-US" sz="2800" dirty="0" err="1"/>
              <a:t>sẽ</a:t>
            </a:r>
            <a:r>
              <a:rPr lang="en-US" sz="2800" dirty="0"/>
              <a:t> </a:t>
            </a:r>
            <a:r>
              <a:rPr lang="en-US" sz="2800" dirty="0" err="1"/>
              <a:t>gia</a:t>
            </a:r>
            <a:r>
              <a:rPr lang="en-US" sz="2800" dirty="0"/>
              <a:t> </a:t>
            </a:r>
            <a:r>
              <a:rPr lang="en-US" sz="2800" dirty="0" err="1"/>
              <a:t>công</a:t>
            </a:r>
            <a:r>
              <a:rPr lang="en-US" sz="2800" dirty="0"/>
              <a:t> </a:t>
            </a:r>
            <a:r>
              <a:rPr lang="en-US" sz="2800" dirty="0" err="1"/>
              <a:t>toàn</a:t>
            </a:r>
            <a:r>
              <a:rPr lang="en-US" sz="2800" dirty="0"/>
              <a:t> </a:t>
            </a:r>
            <a:r>
              <a:rPr lang="en-US" sz="2800" dirty="0" err="1"/>
              <a:t>bộ</a:t>
            </a:r>
            <a:r>
              <a:rPr lang="en-US" sz="2800" dirty="0"/>
              <a:t> </a:t>
            </a:r>
            <a:r>
              <a:rPr lang="en-US" sz="2800" dirty="0" err="1"/>
              <a:t>hoặc</a:t>
            </a:r>
            <a:r>
              <a:rPr lang="en-US" sz="2800" dirty="0"/>
              <a:t> 1 </a:t>
            </a:r>
            <a:r>
              <a:rPr lang="en-US" sz="2800" dirty="0" err="1"/>
              <a:t>phần</a:t>
            </a:r>
            <a:r>
              <a:rPr lang="en-US" sz="2800" dirty="0"/>
              <a:t> </a:t>
            </a:r>
            <a:r>
              <a:rPr lang="en-US" sz="2800" dirty="0" err="1"/>
              <a:t>trong</a:t>
            </a:r>
            <a:r>
              <a:rPr lang="en-US" sz="2800" dirty="0"/>
              <a:t> </a:t>
            </a:r>
            <a:r>
              <a:rPr lang="en-US" sz="2800" dirty="0" err="1"/>
              <a:t>quy</a:t>
            </a:r>
            <a:r>
              <a:rPr lang="en-US" sz="2800" dirty="0"/>
              <a:t> </a:t>
            </a:r>
            <a:r>
              <a:rPr lang="en-US" sz="2800" dirty="0" err="1"/>
              <a:t>trình</a:t>
            </a:r>
            <a:r>
              <a:rPr lang="en-US" sz="2800" dirty="0"/>
              <a:t> </a:t>
            </a:r>
            <a:r>
              <a:rPr lang="en-US" sz="2800" dirty="0" err="1"/>
              <a:t>sản</a:t>
            </a:r>
            <a:r>
              <a:rPr lang="en-US" sz="2800" dirty="0"/>
              <a:t> </a:t>
            </a:r>
            <a:r>
              <a:rPr lang="en-US" sz="2800" dirty="0" err="1"/>
              <a:t>xuât</a:t>
            </a:r>
            <a:r>
              <a:rPr lang="en-US" sz="2800" dirty="0"/>
              <a:t> </a:t>
            </a:r>
            <a:r>
              <a:rPr lang="en-US" sz="2800" dirty="0" err="1"/>
              <a:t>cho</a:t>
            </a:r>
            <a:r>
              <a:rPr lang="en-US" sz="2800" dirty="0"/>
              <a:t> </a:t>
            </a:r>
            <a:r>
              <a:rPr lang="en-US" sz="2800" dirty="0" err="1"/>
              <a:t>các</a:t>
            </a:r>
            <a:r>
              <a:rPr lang="en-US" sz="2800" dirty="0"/>
              <a:t> International Subcontractors</a:t>
            </a:r>
          </a:p>
          <a:p>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4.2 </a:t>
            </a:r>
            <a:r>
              <a:rPr lang="en-US" sz="3200" dirty="0" err="1" smtClean="0"/>
              <a:t>Phân</a:t>
            </a:r>
            <a:r>
              <a:rPr lang="en-US" sz="3200" dirty="0" smtClean="0"/>
              <a:t> </a:t>
            </a:r>
            <a:r>
              <a:rPr lang="en-US" sz="3200" dirty="0" err="1" smtClean="0"/>
              <a:t>loại</a:t>
            </a:r>
            <a:endParaRPr lang="en-US" sz="3200" dirty="0"/>
          </a:p>
        </p:txBody>
      </p:sp>
    </p:spTree>
    <p:extLst>
      <p:ext uri="{BB962C8B-B14F-4D97-AF65-F5344CB8AC3E}">
        <p14:creationId xmlns:p14="http://schemas.microsoft.com/office/powerpoint/2010/main" val="118627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22</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Chi </a:t>
            </a:r>
            <a:r>
              <a:rPr lang="en-US" sz="2800" dirty="0" err="1"/>
              <a:t>phí</a:t>
            </a:r>
            <a:r>
              <a:rPr lang="en-US" sz="2800" dirty="0"/>
              <a:t> </a:t>
            </a:r>
            <a:r>
              <a:rPr lang="en-US" sz="2800" dirty="0" err="1"/>
              <a:t>gia</a:t>
            </a:r>
            <a:r>
              <a:rPr lang="en-US" sz="2800" dirty="0"/>
              <a:t> </a:t>
            </a:r>
            <a:r>
              <a:rPr lang="en-US" sz="2800" dirty="0" err="1"/>
              <a:t>công</a:t>
            </a:r>
            <a:endParaRPr lang="en-US" sz="2800" dirty="0"/>
          </a:p>
          <a:p>
            <a:pPr marL="0" lvl="0" indent="0">
              <a:buNone/>
            </a:pPr>
            <a:r>
              <a:rPr lang="en-US" sz="2800" dirty="0" smtClean="0"/>
              <a:t>- </a:t>
            </a:r>
            <a:r>
              <a:rPr lang="en-US" sz="2800" dirty="0" err="1" smtClean="0"/>
              <a:t>Ngày</a:t>
            </a:r>
            <a:r>
              <a:rPr lang="en-US" sz="2800" dirty="0" smtClean="0"/>
              <a:t> </a:t>
            </a:r>
            <a:r>
              <a:rPr lang="en-US" sz="2800" dirty="0" err="1"/>
              <a:t>giao</a:t>
            </a:r>
            <a:r>
              <a:rPr lang="en-US" sz="2800" dirty="0"/>
              <a:t> </a:t>
            </a:r>
            <a:r>
              <a:rPr lang="en-US" sz="2800" dirty="0" err="1"/>
              <a:t>hàng</a:t>
            </a:r>
            <a:endParaRPr lang="en-US" sz="2800" dirty="0"/>
          </a:p>
          <a:p>
            <a:pPr marL="0" lvl="0" indent="0">
              <a:buNone/>
            </a:pPr>
            <a:r>
              <a:rPr lang="en-US" sz="2800" dirty="0" smtClean="0"/>
              <a:t>- </a:t>
            </a:r>
            <a:r>
              <a:rPr lang="en-US" sz="2800" dirty="0" err="1" smtClean="0"/>
              <a:t>Chất</a:t>
            </a:r>
            <a:r>
              <a:rPr lang="en-US" sz="2800" dirty="0" smtClean="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lvl="0" indent="0">
              <a:buNone/>
            </a:pPr>
            <a:r>
              <a:rPr lang="en-US" sz="2800" dirty="0" smtClean="0"/>
              <a:t>- </a:t>
            </a:r>
            <a:r>
              <a:rPr lang="en-US" sz="2800" dirty="0" err="1" smtClean="0"/>
              <a:t>Kỹ</a:t>
            </a:r>
            <a:r>
              <a:rPr lang="en-US" sz="2800" dirty="0" smtClean="0"/>
              <a:t> </a:t>
            </a:r>
            <a:r>
              <a:rPr lang="en-US" sz="2800" dirty="0" err="1"/>
              <a:t>năng</a:t>
            </a:r>
            <a:r>
              <a:rPr lang="en-US" sz="2800" dirty="0"/>
              <a:t>, </a:t>
            </a:r>
            <a:r>
              <a:rPr lang="en-US" sz="2800" dirty="0" err="1"/>
              <a:t>trình</a:t>
            </a:r>
            <a:r>
              <a:rPr lang="en-US" sz="2800" dirty="0"/>
              <a:t> </a:t>
            </a:r>
            <a:r>
              <a:rPr lang="en-US" sz="2800" dirty="0" err="1"/>
              <a:t>độ</a:t>
            </a:r>
            <a:r>
              <a:rPr lang="en-US" sz="2800" dirty="0"/>
              <a:t> </a:t>
            </a:r>
            <a:r>
              <a:rPr lang="en-US" sz="2800" dirty="0" err="1"/>
              <a:t>tay</a:t>
            </a:r>
            <a:r>
              <a:rPr lang="en-US" sz="2800" dirty="0"/>
              <a:t> </a:t>
            </a:r>
            <a:r>
              <a:rPr lang="en-US" sz="2800" dirty="0" err="1"/>
              <a:t>nghề</a:t>
            </a:r>
            <a:r>
              <a:rPr lang="en-US" sz="2800" dirty="0"/>
              <a:t> </a:t>
            </a:r>
            <a:r>
              <a:rPr lang="en-US" sz="2800" dirty="0" err="1"/>
              <a:t>công</a:t>
            </a:r>
            <a:r>
              <a:rPr lang="en-US" sz="2800" dirty="0"/>
              <a:t> </a:t>
            </a:r>
            <a:r>
              <a:rPr lang="en-US" sz="2800" dirty="0" err="1"/>
              <a:t>nhân</a:t>
            </a:r>
            <a:endParaRPr lang="en-US" sz="2800" dirty="0"/>
          </a:p>
          <a:p>
            <a:pPr marL="0" lvl="0" indent="0">
              <a:buNone/>
            </a:pPr>
            <a:r>
              <a:rPr lang="en-US" sz="2800" dirty="0" smtClean="0"/>
              <a:t>- </a:t>
            </a:r>
            <a:r>
              <a:rPr lang="en-US" sz="2800" dirty="0" err="1" smtClean="0"/>
              <a:t>Trình</a:t>
            </a:r>
            <a:r>
              <a:rPr lang="en-US" sz="2800" dirty="0" smtClean="0"/>
              <a:t> </a:t>
            </a:r>
            <a:r>
              <a:rPr lang="en-US" sz="2800" dirty="0" err="1"/>
              <a:t>độ</a:t>
            </a:r>
            <a:r>
              <a:rPr lang="en-US" sz="2800" dirty="0"/>
              <a:t> </a:t>
            </a:r>
            <a:r>
              <a:rPr lang="en-US" sz="2800" dirty="0" err="1"/>
              <a:t>đội</a:t>
            </a:r>
            <a:r>
              <a:rPr lang="en-US" sz="2800" dirty="0"/>
              <a:t> </a:t>
            </a:r>
            <a:r>
              <a:rPr lang="en-US" sz="2800" dirty="0" err="1"/>
              <a:t>ngũ</a:t>
            </a:r>
            <a:r>
              <a:rPr lang="en-US" sz="2800" dirty="0"/>
              <a:t> </a:t>
            </a:r>
            <a:r>
              <a:rPr lang="en-US" sz="2800" dirty="0" err="1"/>
              <a:t>kỹ</a:t>
            </a:r>
            <a:r>
              <a:rPr lang="en-US" sz="2800" dirty="0"/>
              <a:t> </a:t>
            </a:r>
            <a:r>
              <a:rPr lang="en-US" sz="2800" dirty="0" err="1"/>
              <a:t>thuật</a:t>
            </a:r>
            <a:endParaRPr lang="en-US" sz="2800" dirty="0"/>
          </a:p>
          <a:p>
            <a:pPr marL="0" lvl="0" indent="0">
              <a:buNone/>
            </a:pPr>
            <a:r>
              <a:rPr lang="en-US" sz="2800" dirty="0" smtClean="0"/>
              <a:t>- </a:t>
            </a:r>
            <a:r>
              <a:rPr lang="en-US" sz="2800" dirty="0" err="1" smtClean="0"/>
              <a:t>Uy</a:t>
            </a:r>
            <a:r>
              <a:rPr lang="en-US" sz="2800" dirty="0" smtClean="0"/>
              <a:t> </a:t>
            </a:r>
            <a:r>
              <a:rPr lang="en-US" sz="2800" dirty="0" err="1"/>
              <a:t>tín</a:t>
            </a:r>
            <a:r>
              <a:rPr lang="en-US" sz="2800" dirty="0"/>
              <a:t> </a:t>
            </a:r>
            <a:r>
              <a:rPr lang="en-US" sz="2800" dirty="0" err="1"/>
              <a:t>trên</a:t>
            </a:r>
            <a:r>
              <a:rPr lang="en-US" sz="2800" dirty="0"/>
              <a:t> </a:t>
            </a:r>
            <a:r>
              <a:rPr lang="en-US" sz="2800" dirty="0" err="1"/>
              <a:t>thị</a:t>
            </a:r>
            <a:r>
              <a:rPr lang="en-US" sz="2800" dirty="0"/>
              <a:t> </a:t>
            </a:r>
            <a:r>
              <a:rPr lang="en-US" sz="2800" dirty="0" err="1"/>
              <a:t>trường</a:t>
            </a:r>
            <a:endParaRPr lang="en-US" sz="2800" dirty="0"/>
          </a:p>
          <a:p>
            <a:pPr marL="0" lvl="0" indent="0">
              <a:buNone/>
            </a:pPr>
            <a:r>
              <a:rPr lang="en-US" sz="2800" dirty="0" smtClean="0"/>
              <a:t>- </a:t>
            </a:r>
            <a:r>
              <a:rPr lang="en-US" sz="2800" dirty="0" err="1" smtClean="0"/>
              <a:t>Quy</a:t>
            </a:r>
            <a:r>
              <a:rPr lang="en-US" sz="2800" dirty="0" smtClean="0"/>
              <a:t> </a:t>
            </a:r>
            <a:r>
              <a:rPr lang="en-US" sz="2800" dirty="0" err="1"/>
              <a:t>trình</a:t>
            </a:r>
            <a:r>
              <a:rPr lang="en-US" sz="2800" dirty="0"/>
              <a:t> </a:t>
            </a:r>
            <a:r>
              <a:rPr lang="en-US" sz="2800" dirty="0" err="1"/>
              <a:t>công</a:t>
            </a:r>
            <a:r>
              <a:rPr lang="en-US" sz="2800" dirty="0"/>
              <a:t> </a:t>
            </a:r>
            <a:r>
              <a:rPr lang="en-US" sz="2800" dirty="0" err="1"/>
              <a:t>nghệ</a:t>
            </a:r>
            <a:endParaRPr lang="en-US" sz="2800" dirty="0"/>
          </a:p>
          <a:p>
            <a:pPr marL="0" lvl="0" indent="0">
              <a:buNone/>
            </a:pPr>
            <a:r>
              <a:rPr lang="en-US" sz="2800" dirty="0" smtClean="0"/>
              <a:t>- </a:t>
            </a:r>
            <a:r>
              <a:rPr lang="en-US" sz="2800" dirty="0" err="1" smtClean="0"/>
              <a:t>Quy</a:t>
            </a:r>
            <a:r>
              <a:rPr lang="en-US" sz="2800" dirty="0" smtClean="0"/>
              <a:t> </a:t>
            </a:r>
            <a:r>
              <a:rPr lang="en-US" sz="2800" dirty="0" err="1"/>
              <a:t>trình</a:t>
            </a:r>
            <a:r>
              <a:rPr lang="en-US" sz="2800" dirty="0"/>
              <a:t> </a:t>
            </a:r>
            <a:r>
              <a:rPr lang="en-US" sz="2800" dirty="0" err="1"/>
              <a:t>kiểm</a:t>
            </a:r>
            <a:r>
              <a:rPr lang="en-US" sz="2800" dirty="0"/>
              <a:t> </a:t>
            </a:r>
            <a:r>
              <a:rPr lang="en-US" sz="2800" dirty="0" err="1"/>
              <a:t>soát</a:t>
            </a:r>
            <a:r>
              <a:rPr lang="en-US" sz="2800" dirty="0"/>
              <a:t> </a:t>
            </a:r>
            <a:r>
              <a:rPr lang="en-US" sz="2800" dirty="0" err="1"/>
              <a:t>chất</a:t>
            </a:r>
            <a:r>
              <a:rPr lang="en-US" sz="2800" dirty="0"/>
              <a:t> </a:t>
            </a:r>
            <a:r>
              <a:rPr lang="en-US" sz="2800" dirty="0" err="1"/>
              <a:t>lượng</a:t>
            </a:r>
            <a:r>
              <a:rPr lang="en-US" sz="2800" dirty="0"/>
              <a:t> </a:t>
            </a:r>
            <a:r>
              <a:rPr lang="en-US" sz="2800" dirty="0" err="1"/>
              <a:t>sản</a:t>
            </a:r>
            <a:r>
              <a:rPr lang="en-US" sz="2800" dirty="0"/>
              <a:t> </a:t>
            </a:r>
            <a:r>
              <a:rPr lang="en-US" sz="2800" dirty="0" err="1"/>
              <a:t>phẩm</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máy</a:t>
            </a:r>
            <a:r>
              <a:rPr lang="en-US" sz="2800" dirty="0"/>
              <a:t> </a:t>
            </a:r>
            <a:r>
              <a:rPr lang="en-US" sz="2800" dirty="0" err="1"/>
              <a:t>móc</a:t>
            </a:r>
            <a:r>
              <a:rPr lang="en-US" sz="2800" dirty="0"/>
              <a:t> </a:t>
            </a:r>
            <a:r>
              <a:rPr lang="en-US" sz="2800" dirty="0" err="1"/>
              <a:t>trang</a:t>
            </a:r>
            <a:r>
              <a:rPr lang="en-US" sz="2800" dirty="0"/>
              <a:t> </a:t>
            </a:r>
            <a:r>
              <a:rPr lang="en-US" sz="2800" dirty="0" err="1"/>
              <a:t>thiết</a:t>
            </a:r>
            <a:r>
              <a:rPr lang="en-US" sz="2800" dirty="0"/>
              <a:t> </a:t>
            </a:r>
            <a:r>
              <a:rPr lang="en-US" sz="2800" dirty="0" err="1"/>
              <a:t>bị</a:t>
            </a:r>
            <a:endParaRPr lang="en-US" sz="2800" dirty="0"/>
          </a:p>
          <a:p>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4.3 </a:t>
            </a:r>
            <a:r>
              <a:rPr lang="en-US" sz="3200" dirty="0" err="1"/>
              <a:t>Các</a:t>
            </a:r>
            <a:r>
              <a:rPr lang="en-US" sz="3200" dirty="0"/>
              <a:t> </a:t>
            </a:r>
            <a:r>
              <a:rPr lang="en-US" sz="3200" dirty="0" err="1"/>
              <a:t>tiêu</a:t>
            </a:r>
            <a:r>
              <a:rPr lang="en-US" sz="3200" dirty="0"/>
              <a:t> </a:t>
            </a:r>
            <a:r>
              <a:rPr lang="en-US" sz="3200" dirty="0" err="1"/>
              <a:t>chuẩn</a:t>
            </a:r>
            <a:r>
              <a:rPr lang="en-US" sz="3200" dirty="0"/>
              <a:t> </a:t>
            </a:r>
            <a:r>
              <a:rPr lang="en-US" sz="3200" dirty="0" err="1"/>
              <a:t>lựa</a:t>
            </a:r>
            <a:r>
              <a:rPr lang="en-US" sz="3200" dirty="0"/>
              <a:t> </a:t>
            </a:r>
            <a:r>
              <a:rPr lang="en-US" sz="3200" dirty="0" err="1"/>
              <a:t>chọn</a:t>
            </a:r>
            <a:r>
              <a:rPr lang="en-US" sz="3200" dirty="0"/>
              <a:t> </a:t>
            </a:r>
            <a:endParaRPr lang="en-US" sz="3200" dirty="0"/>
          </a:p>
        </p:txBody>
      </p:sp>
    </p:spTree>
    <p:extLst>
      <p:ext uri="{BB962C8B-B14F-4D97-AF65-F5344CB8AC3E}">
        <p14:creationId xmlns:p14="http://schemas.microsoft.com/office/powerpoint/2010/main" val="3382393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23</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tổ</a:t>
            </a:r>
            <a:r>
              <a:rPr lang="en-US" sz="2800" dirty="0"/>
              <a:t> </a:t>
            </a:r>
            <a:r>
              <a:rPr lang="en-US" sz="2800" dirty="0" err="1"/>
              <a:t>chức</a:t>
            </a:r>
            <a:r>
              <a:rPr lang="en-US" sz="2800" dirty="0"/>
              <a:t> </a:t>
            </a:r>
            <a:r>
              <a:rPr lang="en-US" sz="2800" dirty="0" err="1"/>
              <a:t>quản</a:t>
            </a:r>
            <a:r>
              <a:rPr lang="en-US" sz="2800" dirty="0"/>
              <a:t> </a:t>
            </a:r>
            <a:r>
              <a:rPr lang="en-US" sz="2800" dirty="0" err="1"/>
              <a:t>lý</a:t>
            </a:r>
            <a:r>
              <a:rPr lang="en-US" sz="2800" dirty="0"/>
              <a:t> </a:t>
            </a:r>
            <a:r>
              <a:rPr lang="en-US" sz="2800" dirty="0" err="1"/>
              <a:t>sản</a:t>
            </a:r>
            <a:r>
              <a:rPr lang="en-US" sz="2800" dirty="0"/>
              <a:t> </a:t>
            </a:r>
            <a:r>
              <a:rPr lang="en-US" sz="2800" dirty="0" err="1"/>
              <a:t>xuất</a:t>
            </a:r>
            <a:endParaRPr lang="en-US" sz="2800" dirty="0"/>
          </a:p>
          <a:p>
            <a:pPr marL="0" lvl="0" indent="0">
              <a:buNone/>
            </a:pPr>
            <a:r>
              <a:rPr lang="en-US" sz="2800" dirty="0" smtClean="0"/>
              <a:t>- </a:t>
            </a:r>
            <a:r>
              <a:rPr lang="en-US" sz="2800" dirty="0" err="1" smtClean="0"/>
              <a:t>Môi</a:t>
            </a:r>
            <a:r>
              <a:rPr lang="en-US" sz="2800" dirty="0" smtClean="0"/>
              <a:t> </a:t>
            </a:r>
            <a:r>
              <a:rPr lang="en-US" sz="2800" dirty="0" err="1"/>
              <a:t>trường</a:t>
            </a:r>
            <a:r>
              <a:rPr lang="en-US" sz="2800" dirty="0"/>
              <a:t> </a:t>
            </a:r>
            <a:r>
              <a:rPr lang="en-US" sz="2800" dirty="0" err="1"/>
              <a:t>lao</a:t>
            </a:r>
            <a:r>
              <a:rPr lang="en-US" sz="2800" dirty="0"/>
              <a:t> </a:t>
            </a:r>
            <a:r>
              <a:rPr lang="en-US" sz="2800" dirty="0" err="1"/>
              <a:t>động</a:t>
            </a:r>
            <a:r>
              <a:rPr lang="en-US" sz="2800" dirty="0"/>
              <a:t> </a:t>
            </a:r>
            <a:r>
              <a:rPr lang="en-US" sz="2800" dirty="0" err="1"/>
              <a:t>và</a:t>
            </a:r>
            <a:r>
              <a:rPr lang="en-US" sz="2800" dirty="0"/>
              <a:t> an </a:t>
            </a:r>
            <a:r>
              <a:rPr lang="en-US" sz="2800" dirty="0" err="1"/>
              <a:t>toàn</a:t>
            </a:r>
            <a:r>
              <a:rPr lang="en-US" sz="2800" dirty="0"/>
              <a:t> </a:t>
            </a:r>
            <a:r>
              <a:rPr lang="en-US" sz="2800" dirty="0" err="1"/>
              <a:t>lao</a:t>
            </a:r>
            <a:r>
              <a:rPr lang="en-US" sz="2800" dirty="0"/>
              <a:t> </a:t>
            </a:r>
            <a:r>
              <a:rPr lang="en-US" sz="2800" dirty="0" err="1"/>
              <a:t>động</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chính</a:t>
            </a:r>
            <a:r>
              <a:rPr lang="en-US" sz="2800" dirty="0"/>
              <a:t> </a:t>
            </a:r>
            <a:r>
              <a:rPr lang="en-US" sz="2800" dirty="0" err="1"/>
              <a:t>sách</a:t>
            </a:r>
            <a:r>
              <a:rPr lang="en-US" sz="2800" dirty="0"/>
              <a:t> </a:t>
            </a:r>
            <a:r>
              <a:rPr lang="en-US" sz="2800" dirty="0" err="1"/>
              <a:t>áp</a:t>
            </a:r>
            <a:r>
              <a:rPr lang="en-US" sz="2800" dirty="0"/>
              <a:t> </a:t>
            </a:r>
            <a:r>
              <a:rPr lang="en-US" sz="2800" dirty="0" err="1"/>
              <a:t>dụng</a:t>
            </a:r>
            <a:endParaRPr lang="en-US" sz="2800" dirty="0"/>
          </a:p>
          <a:p>
            <a:pPr marL="0" lvl="0" indent="0">
              <a:buNone/>
            </a:pPr>
            <a:r>
              <a:rPr lang="en-US" sz="2800" dirty="0" smtClean="0"/>
              <a:t>- </a:t>
            </a:r>
            <a:r>
              <a:rPr lang="en-US" sz="2800" dirty="0" err="1" smtClean="0"/>
              <a:t>Hệ</a:t>
            </a:r>
            <a:r>
              <a:rPr lang="en-US" sz="2800" dirty="0" smtClean="0"/>
              <a:t> </a:t>
            </a:r>
            <a:r>
              <a:rPr lang="en-US" sz="2800" dirty="0" err="1"/>
              <a:t>thống</a:t>
            </a:r>
            <a:r>
              <a:rPr lang="en-US" sz="2800" dirty="0"/>
              <a:t> </a:t>
            </a:r>
            <a:r>
              <a:rPr lang="en-US" sz="2800" dirty="0" err="1"/>
              <a:t>thông</a:t>
            </a:r>
            <a:r>
              <a:rPr lang="en-US" sz="2800" dirty="0"/>
              <a:t> tin </a:t>
            </a:r>
            <a:r>
              <a:rPr lang="en-US" sz="2800" dirty="0" err="1"/>
              <a:t>liên</a:t>
            </a:r>
            <a:r>
              <a:rPr lang="en-US" sz="2800" dirty="0"/>
              <a:t> </a:t>
            </a:r>
            <a:r>
              <a:rPr lang="en-US" sz="2800" dirty="0" err="1"/>
              <a:t>lạc</a:t>
            </a:r>
            <a:endParaRPr lang="en-US" sz="2800" dirty="0"/>
          </a:p>
          <a:p>
            <a:pPr marL="0" lvl="0" indent="0">
              <a:buNone/>
            </a:pPr>
            <a:r>
              <a:rPr lang="en-US" sz="2800" dirty="0" smtClean="0"/>
              <a:t>- </a:t>
            </a:r>
            <a:r>
              <a:rPr lang="en-US" sz="2800" dirty="0" err="1" smtClean="0"/>
              <a:t>Vị</a:t>
            </a:r>
            <a:r>
              <a:rPr lang="en-US" sz="2800" dirty="0" smtClean="0"/>
              <a:t> </a:t>
            </a:r>
            <a:r>
              <a:rPr lang="en-US" sz="2800" dirty="0" err="1"/>
              <a:t>trí</a:t>
            </a:r>
            <a:r>
              <a:rPr lang="en-US" sz="2800" dirty="0"/>
              <a:t> </a:t>
            </a:r>
            <a:r>
              <a:rPr lang="en-US" sz="2800" dirty="0" err="1"/>
              <a:t>địa</a:t>
            </a:r>
            <a:r>
              <a:rPr lang="en-US" sz="2800" dirty="0"/>
              <a:t> </a:t>
            </a:r>
            <a:r>
              <a:rPr lang="en-US" sz="2800" dirty="0" err="1"/>
              <a:t>lý</a:t>
            </a:r>
            <a:r>
              <a:rPr lang="en-US" sz="2800" dirty="0"/>
              <a:t> </a:t>
            </a:r>
            <a:r>
              <a:rPr lang="en-US" sz="2800" dirty="0" err="1"/>
              <a:t>và</a:t>
            </a:r>
            <a:r>
              <a:rPr lang="en-US" sz="2800" dirty="0"/>
              <a:t> </a:t>
            </a:r>
            <a:r>
              <a:rPr lang="en-US" sz="2800" dirty="0" err="1"/>
              <a:t>phương</a:t>
            </a:r>
            <a:r>
              <a:rPr lang="en-US" sz="2800" dirty="0"/>
              <a:t> </a:t>
            </a:r>
            <a:r>
              <a:rPr lang="en-US" sz="2800" dirty="0" err="1"/>
              <a:t>tiện</a:t>
            </a:r>
            <a:r>
              <a:rPr lang="en-US" sz="2800" dirty="0"/>
              <a:t> </a:t>
            </a:r>
            <a:r>
              <a:rPr lang="en-US" sz="2800" dirty="0" err="1"/>
              <a:t>vận</a:t>
            </a:r>
            <a:r>
              <a:rPr lang="en-US" sz="2800" dirty="0"/>
              <a:t> </a:t>
            </a:r>
            <a:r>
              <a:rPr lang="en-US" sz="2800" dirty="0" err="1"/>
              <a:t>chuyển</a:t>
            </a:r>
            <a:endParaRPr lang="en-US" sz="2800" dirty="0"/>
          </a:p>
          <a:p>
            <a:pPr marL="0" lvl="0" indent="0">
              <a:buNone/>
            </a:pPr>
            <a:r>
              <a:rPr lang="en-US" sz="2800" dirty="0" smtClean="0"/>
              <a:t>- </a:t>
            </a:r>
            <a:r>
              <a:rPr lang="en-US" sz="2800" dirty="0" err="1" smtClean="0"/>
              <a:t>Trách</a:t>
            </a:r>
            <a:r>
              <a:rPr lang="en-US" sz="2800" dirty="0" smtClean="0"/>
              <a:t> </a:t>
            </a:r>
            <a:r>
              <a:rPr lang="en-US" sz="2800" dirty="0" err="1"/>
              <a:t>nhiệm</a:t>
            </a:r>
            <a:r>
              <a:rPr lang="en-US" sz="2800" dirty="0"/>
              <a:t> </a:t>
            </a:r>
            <a:r>
              <a:rPr lang="en-US" sz="2800" dirty="0" err="1"/>
              <a:t>sau</a:t>
            </a:r>
            <a:r>
              <a:rPr lang="en-US" sz="2800" dirty="0"/>
              <a:t> </a:t>
            </a:r>
            <a:r>
              <a:rPr lang="en-US" sz="2800" dirty="0" err="1"/>
              <a:t>xuất</a:t>
            </a:r>
            <a:r>
              <a:rPr lang="en-US" sz="2800" dirty="0"/>
              <a:t> </a:t>
            </a:r>
            <a:r>
              <a:rPr lang="en-US" sz="2800" dirty="0" err="1"/>
              <a:t>hàng</a:t>
            </a:r>
            <a:endParaRPr lang="en-US" sz="2800" dirty="0"/>
          </a:p>
          <a:p>
            <a:pPr marL="0" lvl="0" indent="0">
              <a:buNone/>
            </a:pPr>
            <a:r>
              <a:rPr lang="en-US" sz="2800" dirty="0" smtClean="0"/>
              <a:t>- </a:t>
            </a:r>
            <a:r>
              <a:rPr lang="en-US" sz="2800" dirty="0" err="1" smtClean="0"/>
              <a:t>Yếu</a:t>
            </a:r>
            <a:r>
              <a:rPr lang="en-US" sz="2800" dirty="0" smtClean="0"/>
              <a:t> </a:t>
            </a:r>
            <a:r>
              <a:rPr lang="en-US" sz="2800" dirty="0" err="1"/>
              <a:t>tố</a:t>
            </a:r>
            <a:r>
              <a:rPr lang="en-US" sz="2800" dirty="0"/>
              <a:t> </a:t>
            </a:r>
            <a:r>
              <a:rPr lang="en-US" sz="2800" dirty="0" err="1"/>
              <a:t>về</a:t>
            </a:r>
            <a:r>
              <a:rPr lang="en-US" sz="2800" dirty="0"/>
              <a:t> </a:t>
            </a:r>
            <a:r>
              <a:rPr lang="en-US" sz="2800" dirty="0" err="1"/>
              <a:t>phong</a:t>
            </a:r>
            <a:r>
              <a:rPr lang="en-US" sz="2800" dirty="0"/>
              <a:t> </a:t>
            </a:r>
            <a:r>
              <a:rPr lang="en-US" sz="2800" dirty="0" err="1"/>
              <a:t>tục</a:t>
            </a:r>
            <a:r>
              <a:rPr lang="en-US" sz="2800" dirty="0"/>
              <a:t> </a:t>
            </a:r>
            <a:r>
              <a:rPr lang="en-US" sz="2800" dirty="0" err="1"/>
              <a:t>tập</a:t>
            </a:r>
            <a:r>
              <a:rPr lang="en-US" sz="2800" dirty="0"/>
              <a:t> </a:t>
            </a:r>
            <a:r>
              <a:rPr lang="en-US" sz="2800" dirty="0" err="1"/>
              <a:t>quán</a:t>
            </a:r>
            <a:r>
              <a:rPr lang="en-US" sz="2800" dirty="0"/>
              <a:t>, </a:t>
            </a:r>
            <a:r>
              <a:rPr lang="en-US" sz="2800" dirty="0" err="1"/>
              <a:t>văn</a:t>
            </a:r>
            <a:r>
              <a:rPr lang="en-US" sz="2800" dirty="0"/>
              <a:t> </a:t>
            </a:r>
            <a:r>
              <a:rPr lang="en-US" sz="2800" dirty="0" err="1"/>
              <a:t>hóa</a:t>
            </a:r>
            <a:r>
              <a:rPr lang="en-US" sz="2800" dirty="0"/>
              <a:t> </a:t>
            </a:r>
            <a:r>
              <a:rPr lang="en-US" sz="2800" dirty="0" err="1"/>
              <a:t>địa</a:t>
            </a:r>
            <a:r>
              <a:rPr lang="en-US" sz="2800" dirty="0"/>
              <a:t> </a:t>
            </a:r>
            <a:r>
              <a:rPr lang="en-US" sz="2800" dirty="0" err="1"/>
              <a:t>phương</a:t>
            </a:r>
            <a:endParaRPr lang="en-US" sz="2800" dirty="0"/>
          </a:p>
          <a:p>
            <a:pPr marL="0" indent="0">
              <a:buNone/>
            </a:pPr>
            <a:r>
              <a:rPr lang="en-US" sz="2800" dirty="0" smtClean="0"/>
              <a:t>- </a:t>
            </a:r>
            <a:r>
              <a:rPr lang="en-US" sz="2800" dirty="0" err="1" smtClean="0"/>
              <a:t>Tiên</a:t>
            </a:r>
            <a:r>
              <a:rPr lang="en-US" sz="2800" dirty="0" smtClean="0"/>
              <a:t> </a:t>
            </a:r>
            <a:r>
              <a:rPr lang="en-US" sz="2800" dirty="0" err="1"/>
              <a:t>lượng</a:t>
            </a:r>
            <a:r>
              <a:rPr lang="en-US" sz="2800" dirty="0"/>
              <a:t> </a:t>
            </a:r>
            <a:r>
              <a:rPr lang="en-US" sz="2800" dirty="0" err="1"/>
              <a:t>các</a:t>
            </a:r>
            <a:r>
              <a:rPr lang="en-US" sz="2800" dirty="0"/>
              <a:t> </a:t>
            </a:r>
            <a:r>
              <a:rPr lang="en-US" sz="2800" dirty="0" err="1"/>
              <a:t>rủi</a:t>
            </a:r>
            <a:r>
              <a:rPr lang="en-US" sz="2800" dirty="0"/>
              <a:t> </a:t>
            </a:r>
            <a:r>
              <a:rPr lang="en-US" sz="2800" dirty="0" err="1"/>
              <a:t>ro</a:t>
            </a:r>
            <a:r>
              <a:rPr lang="en-US" sz="2800" dirty="0"/>
              <a:t> </a:t>
            </a:r>
            <a:r>
              <a:rPr lang="en-US" sz="2800" dirty="0" err="1"/>
              <a:t>có</a:t>
            </a:r>
            <a:r>
              <a:rPr lang="en-US" sz="2800" dirty="0"/>
              <a:t> </a:t>
            </a:r>
            <a:r>
              <a:rPr lang="en-US" sz="2800" dirty="0" err="1"/>
              <a:t>thể</a:t>
            </a:r>
            <a:r>
              <a:rPr lang="en-US" sz="2800" dirty="0"/>
              <a:t> </a:t>
            </a:r>
            <a:r>
              <a:rPr lang="en-US" sz="2800" dirty="0" err="1"/>
              <a:t>xảy</a:t>
            </a:r>
            <a:r>
              <a:rPr lang="en-US" sz="2800" dirty="0"/>
              <a:t> </a:t>
            </a:r>
            <a:r>
              <a:rPr lang="en-US" sz="2800" dirty="0" err="1"/>
              <a:t>ra</a:t>
            </a: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4.3 </a:t>
            </a:r>
            <a:r>
              <a:rPr lang="en-US" sz="3200" dirty="0" err="1"/>
              <a:t>Các</a:t>
            </a:r>
            <a:r>
              <a:rPr lang="en-US" sz="3200" dirty="0"/>
              <a:t> </a:t>
            </a:r>
            <a:r>
              <a:rPr lang="en-US" sz="3200" dirty="0" err="1"/>
              <a:t>tiêu</a:t>
            </a:r>
            <a:r>
              <a:rPr lang="en-US" sz="3200" dirty="0"/>
              <a:t> </a:t>
            </a:r>
            <a:r>
              <a:rPr lang="en-US" sz="3200" dirty="0" err="1"/>
              <a:t>chuẩn</a:t>
            </a:r>
            <a:r>
              <a:rPr lang="en-US" sz="3200" dirty="0"/>
              <a:t> </a:t>
            </a:r>
            <a:r>
              <a:rPr lang="en-US" sz="3200" dirty="0" err="1"/>
              <a:t>lựa</a:t>
            </a:r>
            <a:r>
              <a:rPr lang="en-US" sz="3200" dirty="0"/>
              <a:t> </a:t>
            </a:r>
            <a:r>
              <a:rPr lang="en-US" sz="3200" dirty="0" err="1"/>
              <a:t>chọn</a:t>
            </a:r>
            <a:r>
              <a:rPr lang="en-US" sz="3200" dirty="0"/>
              <a:t> </a:t>
            </a:r>
            <a:endParaRPr lang="en-US" sz="3200" dirty="0"/>
          </a:p>
        </p:txBody>
      </p:sp>
    </p:spTree>
    <p:extLst>
      <p:ext uri="{BB962C8B-B14F-4D97-AF65-F5344CB8AC3E}">
        <p14:creationId xmlns:p14="http://schemas.microsoft.com/office/powerpoint/2010/main" val="249961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24</a:t>
            </a:fld>
            <a:endParaRPr lang="en-US" smtClean="0"/>
          </a:p>
        </p:txBody>
      </p:sp>
      <p:sp>
        <p:nvSpPr>
          <p:cNvPr id="4" name="Content Placeholder 2"/>
          <p:cNvSpPr>
            <a:spLocks noGrp="1"/>
          </p:cNvSpPr>
          <p:nvPr>
            <p:ph idx="1"/>
          </p:nvPr>
        </p:nvSpPr>
        <p:spPr>
          <a:xfrm>
            <a:off x="152400" y="1981200"/>
            <a:ext cx="8763000" cy="4800600"/>
          </a:xfrm>
        </p:spPr>
        <p:txBody>
          <a:bodyPr/>
          <a:lstStyle/>
          <a:p>
            <a:pPr marL="0" lvl="0" indent="0">
              <a:buNone/>
            </a:pPr>
            <a:r>
              <a:rPr lang="en-US" sz="2800" dirty="0" smtClean="0"/>
              <a:t>CÂU HỎI: </a:t>
            </a:r>
            <a:r>
              <a:rPr lang="en-US" sz="2800" dirty="0" err="1" smtClean="0"/>
              <a:t>Nêu</a:t>
            </a:r>
            <a:r>
              <a:rPr lang="en-US" sz="2800" dirty="0" smtClean="0"/>
              <a:t> </a:t>
            </a:r>
            <a:r>
              <a:rPr lang="en-US" sz="2800" dirty="0" err="1" smtClean="0"/>
              <a:t>thuận</a:t>
            </a:r>
            <a:r>
              <a:rPr lang="en-US" sz="2800" dirty="0" smtClean="0"/>
              <a:t> </a:t>
            </a:r>
            <a:r>
              <a:rPr lang="en-US" sz="2800" dirty="0" err="1" smtClean="0"/>
              <a:t>lợi</a:t>
            </a:r>
            <a:r>
              <a:rPr lang="en-US" sz="2800" dirty="0" smtClean="0"/>
              <a:t> </a:t>
            </a:r>
            <a:r>
              <a:rPr lang="en-US" sz="2800" dirty="0" err="1" smtClean="0"/>
              <a:t>và</a:t>
            </a:r>
            <a:r>
              <a:rPr lang="en-US" sz="2800" dirty="0" smtClean="0"/>
              <a:t> </a:t>
            </a:r>
            <a:r>
              <a:rPr lang="en-US" sz="2800" dirty="0" err="1" smtClean="0"/>
              <a:t>rủi</a:t>
            </a:r>
            <a:r>
              <a:rPr lang="en-US" sz="2800" dirty="0" smtClean="0"/>
              <a:t> </a:t>
            </a:r>
            <a:r>
              <a:rPr lang="en-US" sz="2800" dirty="0" err="1" smtClean="0"/>
              <a:t>ro</a:t>
            </a:r>
            <a:r>
              <a:rPr lang="en-US" sz="2800" dirty="0" smtClean="0"/>
              <a:t> </a:t>
            </a:r>
            <a:r>
              <a:rPr lang="en-US" sz="2800" dirty="0" err="1" smtClean="0"/>
              <a:t>trong</a:t>
            </a:r>
            <a:r>
              <a:rPr lang="en-US" sz="2800" dirty="0" smtClean="0"/>
              <a:t> </a:t>
            </a:r>
            <a:r>
              <a:rPr lang="en-US" sz="2800" dirty="0" err="1" smtClean="0"/>
              <a:t>hợp</a:t>
            </a:r>
            <a:r>
              <a:rPr lang="en-US" sz="2800" dirty="0" smtClean="0"/>
              <a:t> </a:t>
            </a:r>
            <a:r>
              <a:rPr lang="en-US" sz="2800" dirty="0" err="1" smtClean="0"/>
              <a:t>tác</a:t>
            </a:r>
            <a:r>
              <a:rPr lang="en-US" sz="2800" dirty="0" smtClean="0"/>
              <a:t> </a:t>
            </a:r>
            <a:r>
              <a:rPr lang="en-US" sz="2800" dirty="0" err="1" smtClean="0"/>
              <a:t>với</a:t>
            </a:r>
            <a:r>
              <a:rPr lang="en-US" sz="2800" dirty="0" smtClean="0"/>
              <a:t> </a:t>
            </a:r>
            <a:r>
              <a:rPr lang="en-US" sz="2800" dirty="0" err="1" smtClean="0"/>
              <a:t>công</a:t>
            </a:r>
            <a:r>
              <a:rPr lang="en-US" sz="2800" dirty="0" smtClean="0"/>
              <a:t> </a:t>
            </a:r>
            <a:r>
              <a:rPr lang="en-US" sz="2800" dirty="0" err="1" smtClean="0"/>
              <a:t>ty</a:t>
            </a:r>
            <a:r>
              <a:rPr lang="en-US" sz="2800" dirty="0" smtClean="0"/>
              <a:t> </a:t>
            </a:r>
            <a:r>
              <a:rPr lang="en-US" sz="2800" dirty="0" err="1" smtClean="0"/>
              <a:t>gia</a:t>
            </a:r>
            <a:r>
              <a:rPr lang="en-US" sz="2800" dirty="0" smtClean="0"/>
              <a:t> </a:t>
            </a:r>
            <a:r>
              <a:rPr lang="en-US" sz="2800" dirty="0" err="1" smtClean="0"/>
              <a:t>công</a:t>
            </a:r>
            <a:r>
              <a:rPr lang="en-US" sz="2800" dirty="0" smtClean="0"/>
              <a:t>?</a:t>
            </a:r>
            <a:endParaRPr lang="en-US" sz="2800" dirty="0"/>
          </a:p>
        </p:txBody>
      </p:sp>
      <p:sp>
        <p:nvSpPr>
          <p:cNvPr id="5" name="Rounded Rectangle 4"/>
          <p:cNvSpPr/>
          <p:nvPr/>
        </p:nvSpPr>
        <p:spPr>
          <a:xfrm>
            <a:off x="533400" y="990600"/>
            <a:ext cx="83058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4.4 </a:t>
            </a:r>
            <a:r>
              <a:rPr lang="en-US" sz="3200" dirty="0" err="1"/>
              <a:t>Thuận</a:t>
            </a:r>
            <a:r>
              <a:rPr lang="en-US" sz="3200" dirty="0"/>
              <a:t> </a:t>
            </a:r>
            <a:r>
              <a:rPr lang="en-US" sz="3200" dirty="0" err="1"/>
              <a:t>lợi</a:t>
            </a:r>
            <a:r>
              <a:rPr lang="en-US" sz="3200" dirty="0"/>
              <a:t> </a:t>
            </a:r>
            <a:r>
              <a:rPr lang="en-US" sz="3200" dirty="0" err="1"/>
              <a:t>và</a:t>
            </a:r>
            <a:r>
              <a:rPr lang="en-US" sz="3200" dirty="0"/>
              <a:t> </a:t>
            </a:r>
            <a:r>
              <a:rPr lang="en-US" sz="3200" dirty="0" err="1"/>
              <a:t>rủi</a:t>
            </a:r>
            <a:r>
              <a:rPr lang="en-US" sz="3200" dirty="0"/>
              <a:t> </a:t>
            </a:r>
            <a:r>
              <a:rPr lang="en-US" sz="3200" dirty="0" err="1"/>
              <a:t>ro</a:t>
            </a:r>
            <a:r>
              <a:rPr lang="en-US" sz="3200" dirty="0"/>
              <a:t> </a:t>
            </a:r>
            <a:r>
              <a:rPr lang="en-US" sz="3200" dirty="0" err="1"/>
              <a:t>trong</a:t>
            </a:r>
            <a:r>
              <a:rPr lang="en-US" sz="3200" dirty="0"/>
              <a:t> </a:t>
            </a:r>
            <a:r>
              <a:rPr lang="en-US" sz="3200" dirty="0" err="1"/>
              <a:t>hợp</a:t>
            </a:r>
            <a:r>
              <a:rPr lang="en-US" sz="3200" dirty="0"/>
              <a:t> </a:t>
            </a:r>
            <a:r>
              <a:rPr lang="en-US" sz="3200" dirty="0" err="1"/>
              <a:t>tác</a:t>
            </a:r>
            <a:r>
              <a:rPr lang="en-US" sz="3200" dirty="0"/>
              <a:t> </a:t>
            </a:r>
            <a:r>
              <a:rPr lang="en-US" sz="3200" dirty="0" err="1"/>
              <a:t>với</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1932907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25</a:t>
            </a:fld>
            <a:endParaRPr lang="en-US" smtClean="0"/>
          </a:p>
        </p:txBody>
      </p:sp>
      <p:graphicFrame>
        <p:nvGraphicFramePr>
          <p:cNvPr id="2" name="Content Placeholder 1"/>
          <p:cNvGraphicFramePr>
            <a:graphicFrameLocks noGrp="1"/>
          </p:cNvGraphicFramePr>
          <p:nvPr>
            <p:ph idx="1"/>
            <p:extLst>
              <p:ext uri="{D42A27DB-BD31-4B8C-83A1-F6EECF244321}">
                <p14:modId xmlns:p14="http://schemas.microsoft.com/office/powerpoint/2010/main" val="1114625221"/>
              </p:ext>
            </p:extLst>
          </p:nvPr>
        </p:nvGraphicFramePr>
        <p:xfrm>
          <a:off x="526576" y="2133600"/>
          <a:ext cx="7779224" cy="4355214"/>
        </p:xfrm>
        <a:graphic>
          <a:graphicData uri="http://schemas.openxmlformats.org/drawingml/2006/table">
            <a:tbl>
              <a:tblPr firstRow="1" firstCol="1" bandRow="1">
                <a:tableStyleId>{5C22544A-7EE6-4342-B048-85BDC9FD1C3A}</a:tableStyleId>
              </a:tblPr>
              <a:tblGrid>
                <a:gridCol w="3889217"/>
                <a:gridCol w="3890007"/>
              </a:tblGrid>
              <a:tr h="319783">
                <a:tc>
                  <a:txBody>
                    <a:bodyPr/>
                    <a:lstStyle/>
                    <a:p>
                      <a:pPr marL="0" marR="0" algn="ctr">
                        <a:lnSpc>
                          <a:spcPct val="115000"/>
                        </a:lnSpc>
                        <a:spcBef>
                          <a:spcPts val="0"/>
                        </a:spcBef>
                        <a:spcAft>
                          <a:spcPts val="0"/>
                        </a:spcAft>
                      </a:pPr>
                      <a:r>
                        <a:rPr lang="en-US" sz="1300">
                          <a:effectLst/>
                        </a:rPr>
                        <a:t>Thuận lợi</a:t>
                      </a:r>
                      <a:endParaRPr lang="en-US" sz="1100">
                        <a:effectLst/>
                        <a:latin typeface="Calibri"/>
                        <a:ea typeface="MS Mincho"/>
                        <a:cs typeface="Times New Roman"/>
                      </a:endParaRPr>
                    </a:p>
                  </a:txBody>
                  <a:tcPr marL="68580" marR="68580" marT="0" marB="0"/>
                </a:tc>
                <a:tc>
                  <a:txBody>
                    <a:bodyPr/>
                    <a:lstStyle/>
                    <a:p>
                      <a:pPr marL="0" marR="0" algn="ctr">
                        <a:lnSpc>
                          <a:spcPct val="115000"/>
                        </a:lnSpc>
                        <a:spcBef>
                          <a:spcPts val="0"/>
                        </a:spcBef>
                        <a:spcAft>
                          <a:spcPts val="0"/>
                        </a:spcAft>
                      </a:pPr>
                      <a:r>
                        <a:rPr lang="en-US" sz="1300">
                          <a:effectLst/>
                        </a:rPr>
                        <a:t>Rủi ro</a:t>
                      </a:r>
                      <a:endParaRPr lang="en-US" sz="1100">
                        <a:effectLst/>
                        <a:latin typeface="Calibri"/>
                        <a:ea typeface="MS Mincho"/>
                        <a:cs typeface="Times New Roman"/>
                      </a:endParaRPr>
                    </a:p>
                  </a:txBody>
                  <a:tcPr marL="68580" marR="68580" marT="0" marB="0"/>
                </a:tc>
              </a:tr>
              <a:tr h="661570">
                <a:tc>
                  <a:txBody>
                    <a:bodyPr/>
                    <a:lstStyle/>
                    <a:p>
                      <a:pPr marL="0" marR="0">
                        <a:lnSpc>
                          <a:spcPct val="115000"/>
                        </a:lnSpc>
                        <a:spcBef>
                          <a:spcPts val="0"/>
                        </a:spcBef>
                        <a:spcAft>
                          <a:spcPts val="0"/>
                        </a:spcAft>
                      </a:pPr>
                      <a:r>
                        <a:rPr lang="en-US" sz="1300">
                          <a:effectLst/>
                        </a:rPr>
                        <a:t>Hỗ trợ đáp ứng kịp thời thời gian thực hiện đơn hàng</a:t>
                      </a:r>
                      <a:endParaRPr lang="en-US" sz="1100">
                        <a:effectLst/>
                        <a:latin typeface="Calibri"/>
                        <a:ea typeface="MS Mincho"/>
                        <a:cs typeface="Times New Roman"/>
                      </a:endParaRPr>
                    </a:p>
                  </a:txBody>
                  <a:tcPr marL="68580" marR="68580" marT="0" marB="0"/>
                </a:tc>
                <a:tc rowSpan="2">
                  <a:txBody>
                    <a:bodyPr/>
                    <a:lstStyle/>
                    <a:p>
                      <a:pPr marL="0" marR="0">
                        <a:lnSpc>
                          <a:spcPct val="115000"/>
                        </a:lnSpc>
                        <a:spcBef>
                          <a:spcPts val="0"/>
                        </a:spcBef>
                        <a:spcAft>
                          <a:spcPts val="0"/>
                        </a:spcAft>
                      </a:pPr>
                      <a:r>
                        <a:rPr lang="en-US" sz="1300">
                          <a:effectLst/>
                        </a:rPr>
                        <a:t>Đơn vị gia công có thể bị quá tải đơn hàng, phát sinh vấn đề, không giữ đúng kế hoạch giao hàng như đã thỏa thuận….</a:t>
                      </a:r>
                      <a:endParaRPr lang="en-US" sz="1100">
                        <a:effectLst/>
                        <a:latin typeface="Calibri"/>
                        <a:ea typeface="MS Mincho"/>
                        <a:cs typeface="Times New Roman"/>
                      </a:endParaRPr>
                    </a:p>
                  </a:txBody>
                  <a:tcPr marL="68580" marR="68580" marT="0" marB="0"/>
                </a:tc>
              </a:tr>
              <a:tr h="683574">
                <a:tc>
                  <a:txBody>
                    <a:bodyPr/>
                    <a:lstStyle/>
                    <a:p>
                      <a:pPr marL="0" marR="0">
                        <a:lnSpc>
                          <a:spcPct val="115000"/>
                        </a:lnSpc>
                        <a:spcBef>
                          <a:spcPts val="0"/>
                        </a:spcBef>
                        <a:spcAft>
                          <a:spcPts val="0"/>
                        </a:spcAft>
                      </a:pPr>
                      <a:r>
                        <a:rPr lang="en-US" sz="1300">
                          <a:effectLst/>
                        </a:rPr>
                        <a:t>Năng suất cao hơn</a:t>
                      </a:r>
                      <a:endParaRPr lang="en-US" sz="1100">
                        <a:effectLst/>
                        <a:latin typeface="Calibri"/>
                        <a:ea typeface="MS Mincho"/>
                        <a:cs typeface="Times New Roman"/>
                      </a:endParaRPr>
                    </a:p>
                  </a:txBody>
                  <a:tcPr marL="68580" marR="68580" marT="0" marB="0"/>
                </a:tc>
                <a:tc vMerge="1">
                  <a:txBody>
                    <a:bodyPr/>
                    <a:lstStyle/>
                    <a:p>
                      <a:endParaRPr lang="en-US"/>
                    </a:p>
                  </a:txBody>
                  <a:tcPr/>
                </a:tc>
              </a:tr>
              <a:tr h="661570">
                <a:tc>
                  <a:txBody>
                    <a:bodyPr/>
                    <a:lstStyle/>
                    <a:p>
                      <a:pPr marL="0" marR="0">
                        <a:lnSpc>
                          <a:spcPct val="115000"/>
                        </a:lnSpc>
                        <a:spcBef>
                          <a:spcPts val="0"/>
                        </a:spcBef>
                        <a:spcAft>
                          <a:spcPts val="0"/>
                        </a:spcAft>
                      </a:pPr>
                      <a:r>
                        <a:rPr lang="en-US" sz="1300">
                          <a:effectLst/>
                        </a:rPr>
                        <a:t>Hầu hết có chi phí gia công thấp hơn 20-30%</a:t>
                      </a:r>
                      <a:endParaRPr lang="en-US" sz="1100">
                        <a:effectLst/>
                        <a:latin typeface="Calibri"/>
                        <a:ea typeface="MS Mincho"/>
                        <a:cs typeface="Times New Roman"/>
                      </a:endParaRPr>
                    </a:p>
                  </a:txBody>
                  <a:tcPr marL="68580" marR="68580" marT="0" marB="0"/>
                </a:tc>
                <a:tc rowSpan="3">
                  <a:txBody>
                    <a:bodyPr/>
                    <a:lstStyle/>
                    <a:p>
                      <a:pPr marL="0" marR="0">
                        <a:lnSpc>
                          <a:spcPct val="115000"/>
                        </a:lnSpc>
                        <a:spcBef>
                          <a:spcPts val="0"/>
                        </a:spcBef>
                        <a:spcAft>
                          <a:spcPts val="0"/>
                        </a:spcAft>
                      </a:pPr>
                      <a:r>
                        <a:rPr lang="en-US" sz="1300">
                          <a:effectLst/>
                        </a:rPr>
                        <a:t>Nếu chất lượng sản phẩm tại đơn vị gia công có vấn đề, mất NPL…thì bên đặt hàng gia công phải giải quyết vấn đề với KH. Dù có phạt tiền (charge back) lại sau đó, nhưng quá trình khắc phục cũng hết sức phức tạp, phát sinh nhiều chi phí khác</a:t>
                      </a:r>
                      <a:endParaRPr lang="en-US" sz="1100">
                        <a:effectLst/>
                        <a:latin typeface="Calibri"/>
                        <a:ea typeface="MS Mincho"/>
                        <a:cs typeface="Times New Roman"/>
                      </a:endParaRPr>
                    </a:p>
                  </a:txBody>
                  <a:tcPr marL="68580" marR="68580" marT="0" marB="0"/>
                </a:tc>
              </a:tr>
              <a:tr h="319783">
                <a:tc>
                  <a:txBody>
                    <a:bodyPr/>
                    <a:lstStyle/>
                    <a:p>
                      <a:pPr marL="0" marR="0">
                        <a:lnSpc>
                          <a:spcPct val="115000"/>
                        </a:lnSpc>
                        <a:spcBef>
                          <a:spcPts val="0"/>
                        </a:spcBef>
                        <a:spcAft>
                          <a:spcPts val="0"/>
                        </a:spcAft>
                      </a:pPr>
                      <a:r>
                        <a:rPr lang="en-US" sz="1300">
                          <a:effectLst/>
                        </a:rPr>
                        <a:t>Có tính chuyên môn hóa cao hơn</a:t>
                      </a:r>
                      <a:endParaRPr lang="en-US" sz="1100">
                        <a:effectLst/>
                        <a:latin typeface="Calibri"/>
                        <a:ea typeface="MS Mincho"/>
                        <a:cs typeface="Times New Roman"/>
                      </a:endParaRPr>
                    </a:p>
                  </a:txBody>
                  <a:tcPr marL="68580" marR="68580" marT="0" marB="0"/>
                </a:tc>
                <a:tc vMerge="1">
                  <a:txBody>
                    <a:bodyPr/>
                    <a:lstStyle/>
                    <a:p>
                      <a:endParaRPr lang="en-US"/>
                    </a:p>
                  </a:txBody>
                  <a:tcPr/>
                </a:tc>
              </a:tr>
              <a:tr h="1389151">
                <a:tc>
                  <a:txBody>
                    <a:bodyPr/>
                    <a:lstStyle/>
                    <a:p>
                      <a:pPr marL="0" marR="0">
                        <a:lnSpc>
                          <a:spcPct val="115000"/>
                        </a:lnSpc>
                        <a:spcBef>
                          <a:spcPts val="0"/>
                        </a:spcBef>
                        <a:spcAft>
                          <a:spcPts val="0"/>
                        </a:spcAft>
                      </a:pPr>
                      <a:r>
                        <a:rPr lang="en-US" sz="1300">
                          <a:effectLst/>
                        </a:rPr>
                        <a:t>Tiết kiệm được chi phí cho việc tăng ca</a:t>
                      </a:r>
                      <a:endParaRPr lang="en-US" sz="1100">
                        <a:effectLst/>
                        <a:latin typeface="Calibri"/>
                        <a:ea typeface="MS Mincho"/>
                        <a:cs typeface="Times New Roman"/>
                      </a:endParaRPr>
                    </a:p>
                  </a:txBody>
                  <a:tcPr marL="68580" marR="68580" marT="0" marB="0"/>
                </a:tc>
                <a:tc vMerge="1">
                  <a:txBody>
                    <a:bodyPr/>
                    <a:lstStyle/>
                    <a:p>
                      <a:endParaRPr lang="en-US"/>
                    </a:p>
                  </a:txBody>
                  <a:tcPr/>
                </a:tc>
              </a:tr>
              <a:tr h="319783">
                <a:tc>
                  <a:txBody>
                    <a:bodyPr/>
                    <a:lstStyle/>
                    <a:p>
                      <a:pPr marL="0" marR="0">
                        <a:lnSpc>
                          <a:spcPct val="115000"/>
                        </a:lnSpc>
                        <a:spcBef>
                          <a:spcPts val="0"/>
                        </a:spcBef>
                        <a:spcAft>
                          <a:spcPts val="0"/>
                        </a:spcAft>
                      </a:pPr>
                      <a:r>
                        <a:rPr lang="en-US" sz="1300">
                          <a:effectLst/>
                        </a:rPr>
                        <a:t>Chia sẻ rủi ro</a:t>
                      </a:r>
                      <a:endParaRPr lang="en-US" sz="1100">
                        <a:effectLst/>
                        <a:latin typeface="Calibri"/>
                        <a:ea typeface="MS Mincho"/>
                        <a:cs typeface="Times New Roman"/>
                      </a:endParaRPr>
                    </a:p>
                  </a:txBody>
                  <a:tcPr marL="68580" marR="68580" marT="0" marB="0"/>
                </a:tc>
                <a:tc>
                  <a:txBody>
                    <a:bodyPr/>
                    <a:lstStyle/>
                    <a:p>
                      <a:pPr marL="0" marR="0">
                        <a:lnSpc>
                          <a:spcPct val="115000"/>
                        </a:lnSpc>
                        <a:spcBef>
                          <a:spcPts val="0"/>
                        </a:spcBef>
                        <a:spcAft>
                          <a:spcPts val="0"/>
                        </a:spcAft>
                      </a:pPr>
                      <a:r>
                        <a:rPr lang="en-US" sz="1300" dirty="0" err="1">
                          <a:effectLst/>
                        </a:rPr>
                        <a:t>Có</a:t>
                      </a:r>
                      <a:r>
                        <a:rPr lang="en-US" sz="1300" dirty="0">
                          <a:effectLst/>
                        </a:rPr>
                        <a:t> </a:t>
                      </a:r>
                      <a:r>
                        <a:rPr lang="en-US" sz="1300" dirty="0" err="1">
                          <a:effectLst/>
                        </a:rPr>
                        <a:t>thể</a:t>
                      </a:r>
                      <a:r>
                        <a:rPr lang="en-US" sz="1300" dirty="0">
                          <a:effectLst/>
                        </a:rPr>
                        <a:t> </a:t>
                      </a:r>
                      <a:r>
                        <a:rPr lang="en-US" sz="1300" dirty="0" err="1">
                          <a:effectLst/>
                        </a:rPr>
                        <a:t>tăng</a:t>
                      </a:r>
                      <a:r>
                        <a:rPr lang="en-US" sz="1300" dirty="0">
                          <a:effectLst/>
                        </a:rPr>
                        <a:t> </a:t>
                      </a:r>
                      <a:r>
                        <a:rPr lang="en-US" sz="1300" dirty="0" err="1">
                          <a:effectLst/>
                        </a:rPr>
                        <a:t>thêm</a:t>
                      </a:r>
                      <a:r>
                        <a:rPr lang="en-US" sz="1300" dirty="0">
                          <a:effectLst/>
                        </a:rPr>
                        <a:t> </a:t>
                      </a:r>
                      <a:r>
                        <a:rPr lang="en-US" sz="1300" dirty="0" err="1">
                          <a:effectLst/>
                        </a:rPr>
                        <a:t>rủi</a:t>
                      </a:r>
                      <a:r>
                        <a:rPr lang="en-US" sz="1300" dirty="0">
                          <a:effectLst/>
                        </a:rPr>
                        <a:t> </a:t>
                      </a:r>
                      <a:r>
                        <a:rPr lang="en-US" sz="1300" dirty="0" err="1">
                          <a:effectLst/>
                        </a:rPr>
                        <a:t>ro</a:t>
                      </a:r>
                      <a:endParaRPr lang="en-US" sz="1100" dirty="0">
                        <a:effectLst/>
                        <a:latin typeface="Calibri"/>
                        <a:ea typeface="MS Mincho"/>
                        <a:cs typeface="Times New Roman"/>
                      </a:endParaRPr>
                    </a:p>
                  </a:txBody>
                  <a:tcPr marL="68580" marR="68580" marT="0" marB="0"/>
                </a:tc>
              </a:tr>
            </a:tbl>
          </a:graphicData>
        </a:graphic>
      </p:graphicFrame>
      <p:sp>
        <p:nvSpPr>
          <p:cNvPr id="5" name="Rounded Rectangle 4"/>
          <p:cNvSpPr/>
          <p:nvPr/>
        </p:nvSpPr>
        <p:spPr>
          <a:xfrm>
            <a:off x="533400" y="990600"/>
            <a:ext cx="83058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4.4 </a:t>
            </a:r>
            <a:r>
              <a:rPr lang="en-US" sz="3200" dirty="0" err="1"/>
              <a:t>Thuận</a:t>
            </a:r>
            <a:r>
              <a:rPr lang="en-US" sz="3200" dirty="0"/>
              <a:t> </a:t>
            </a:r>
            <a:r>
              <a:rPr lang="en-US" sz="3200" dirty="0" err="1"/>
              <a:t>lợi</a:t>
            </a:r>
            <a:r>
              <a:rPr lang="en-US" sz="3200" dirty="0"/>
              <a:t> </a:t>
            </a:r>
            <a:r>
              <a:rPr lang="en-US" sz="3200" dirty="0" err="1"/>
              <a:t>và</a:t>
            </a:r>
            <a:r>
              <a:rPr lang="en-US" sz="3200" dirty="0"/>
              <a:t> </a:t>
            </a:r>
            <a:r>
              <a:rPr lang="en-US" sz="3200" dirty="0" err="1"/>
              <a:t>rủi</a:t>
            </a:r>
            <a:r>
              <a:rPr lang="en-US" sz="3200" dirty="0"/>
              <a:t> </a:t>
            </a:r>
            <a:r>
              <a:rPr lang="en-US" sz="3200" dirty="0" err="1"/>
              <a:t>ro</a:t>
            </a:r>
            <a:r>
              <a:rPr lang="en-US" sz="3200" dirty="0"/>
              <a:t> </a:t>
            </a:r>
            <a:r>
              <a:rPr lang="en-US" sz="3200" dirty="0" err="1"/>
              <a:t>trong</a:t>
            </a:r>
            <a:r>
              <a:rPr lang="en-US" sz="3200" dirty="0"/>
              <a:t> </a:t>
            </a:r>
            <a:r>
              <a:rPr lang="en-US" sz="3200" dirty="0" err="1"/>
              <a:t>hợp</a:t>
            </a:r>
            <a:r>
              <a:rPr lang="en-US" sz="3200" dirty="0"/>
              <a:t> </a:t>
            </a:r>
            <a:r>
              <a:rPr lang="en-US" sz="3200" dirty="0" err="1"/>
              <a:t>tác</a:t>
            </a:r>
            <a:r>
              <a:rPr lang="en-US" sz="3200" dirty="0"/>
              <a:t> </a:t>
            </a:r>
            <a:r>
              <a:rPr lang="en-US" sz="3200" dirty="0" err="1"/>
              <a:t>với</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2554410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762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26</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lgn="just">
              <a:buNone/>
            </a:pPr>
            <a:r>
              <a:rPr lang="en-US" sz="2800" dirty="0" smtClean="0"/>
              <a:t>- </a:t>
            </a:r>
            <a:r>
              <a:rPr lang="en-US" sz="2800" dirty="0" err="1" smtClean="0"/>
              <a:t>Xác</a:t>
            </a:r>
            <a:r>
              <a:rPr lang="en-US" sz="2800" dirty="0" smtClean="0"/>
              <a:t> </a:t>
            </a:r>
            <a:r>
              <a:rPr lang="en-US" sz="2800" dirty="0" err="1"/>
              <a:t>định</a:t>
            </a:r>
            <a:r>
              <a:rPr lang="en-US" sz="2800" dirty="0"/>
              <a:t> </a:t>
            </a:r>
            <a:r>
              <a:rPr lang="en-US" sz="2800" dirty="0" err="1"/>
              <a:t>nhu</a:t>
            </a:r>
            <a:r>
              <a:rPr lang="en-US" sz="2800" dirty="0"/>
              <a:t> </a:t>
            </a:r>
            <a:r>
              <a:rPr lang="en-US" sz="2800" dirty="0" err="1"/>
              <a:t>cầu</a:t>
            </a:r>
            <a:r>
              <a:rPr lang="en-US" sz="2800" dirty="0"/>
              <a:t> </a:t>
            </a:r>
            <a:r>
              <a:rPr lang="en-US" sz="2800" dirty="0" err="1"/>
              <a:t>cần</a:t>
            </a:r>
            <a:r>
              <a:rPr lang="en-US" sz="2800" dirty="0"/>
              <a:t> </a:t>
            </a:r>
            <a:r>
              <a:rPr lang="en-US" sz="2800" dirty="0" err="1"/>
              <a:t>gia</a:t>
            </a:r>
            <a:r>
              <a:rPr lang="en-US" sz="2800" dirty="0"/>
              <a:t> </a:t>
            </a:r>
            <a:r>
              <a:rPr lang="en-US" sz="2800" dirty="0" err="1"/>
              <a:t>công</a:t>
            </a:r>
            <a:endParaRPr lang="en-US" sz="2800" dirty="0"/>
          </a:p>
          <a:p>
            <a:pPr lvl="0" algn="just"/>
            <a:r>
              <a:rPr lang="en-US" sz="2800" dirty="0" err="1"/>
              <a:t>Gia</a:t>
            </a:r>
            <a:r>
              <a:rPr lang="en-US" sz="2800" dirty="0"/>
              <a:t> </a:t>
            </a:r>
            <a:r>
              <a:rPr lang="en-US" sz="2800" dirty="0" err="1"/>
              <a:t>công</a:t>
            </a:r>
            <a:r>
              <a:rPr lang="en-US" sz="2800" dirty="0"/>
              <a:t> </a:t>
            </a:r>
            <a:r>
              <a:rPr lang="en-US" sz="2800" dirty="0" err="1"/>
              <a:t>hàng</a:t>
            </a:r>
            <a:r>
              <a:rPr lang="en-US" sz="2800" dirty="0"/>
              <a:t> </a:t>
            </a:r>
            <a:r>
              <a:rPr lang="en-US" sz="2800" dirty="0" err="1"/>
              <a:t>thành</a:t>
            </a:r>
            <a:r>
              <a:rPr lang="en-US" sz="2800" dirty="0"/>
              <a:t> </a:t>
            </a:r>
            <a:r>
              <a:rPr lang="en-US" sz="2800" dirty="0" err="1"/>
              <a:t>phẩm</a:t>
            </a:r>
            <a:r>
              <a:rPr lang="en-US" sz="2800" dirty="0"/>
              <a:t> hay </a:t>
            </a:r>
            <a:r>
              <a:rPr lang="en-US" sz="2800" dirty="0" err="1"/>
              <a:t>gia</a:t>
            </a:r>
            <a:r>
              <a:rPr lang="en-US" sz="2800" dirty="0"/>
              <a:t> </a:t>
            </a:r>
            <a:r>
              <a:rPr lang="en-US" sz="2800" dirty="0" err="1"/>
              <a:t>công</a:t>
            </a:r>
            <a:r>
              <a:rPr lang="en-US" sz="2800" dirty="0"/>
              <a:t> </a:t>
            </a:r>
            <a:r>
              <a:rPr lang="en-US" sz="2800" dirty="0" err="1"/>
              <a:t>công</a:t>
            </a:r>
            <a:r>
              <a:rPr lang="en-US" sz="2800" dirty="0"/>
              <a:t> </a:t>
            </a:r>
            <a:r>
              <a:rPr lang="en-US" sz="2800" dirty="0" err="1"/>
              <a:t>đoạn</a:t>
            </a:r>
            <a:endParaRPr lang="en-US" sz="2800" dirty="0"/>
          </a:p>
          <a:p>
            <a:pPr lvl="0" algn="just"/>
            <a:r>
              <a:rPr lang="en-US" sz="2800" dirty="0" err="1"/>
              <a:t>Số</a:t>
            </a:r>
            <a:r>
              <a:rPr lang="en-US" sz="2800" dirty="0"/>
              <a:t> </a:t>
            </a:r>
            <a:r>
              <a:rPr lang="en-US" sz="2800" dirty="0" err="1"/>
              <a:t>lượng</a:t>
            </a:r>
            <a:r>
              <a:rPr lang="en-US" sz="2800" dirty="0"/>
              <a:t>, </a:t>
            </a:r>
            <a:r>
              <a:rPr lang="en-US" sz="2800" dirty="0" err="1"/>
              <a:t>chủng</a:t>
            </a:r>
            <a:r>
              <a:rPr lang="en-US" sz="2800" dirty="0"/>
              <a:t> </a:t>
            </a:r>
            <a:r>
              <a:rPr lang="en-US" sz="2800" dirty="0" err="1"/>
              <a:t>loại</a:t>
            </a:r>
            <a:r>
              <a:rPr lang="en-US" sz="2800" dirty="0"/>
              <a:t> </a:t>
            </a:r>
            <a:r>
              <a:rPr lang="en-US" sz="2800" dirty="0" err="1"/>
              <a:t>sản</a:t>
            </a:r>
            <a:r>
              <a:rPr lang="en-US" sz="2800" dirty="0"/>
              <a:t> </a:t>
            </a:r>
            <a:r>
              <a:rPr lang="en-US" sz="2800" dirty="0" err="1"/>
              <a:t>phẩm</a:t>
            </a:r>
            <a:r>
              <a:rPr lang="en-US" sz="2800" dirty="0"/>
              <a:t>, </a:t>
            </a:r>
            <a:r>
              <a:rPr lang="en-US" sz="2800" dirty="0" err="1"/>
              <a:t>quy</a:t>
            </a:r>
            <a:r>
              <a:rPr lang="en-US" sz="2800" dirty="0"/>
              <a:t> </a:t>
            </a:r>
            <a:r>
              <a:rPr lang="en-US" sz="2800" dirty="0" err="1"/>
              <a:t>trình</a:t>
            </a:r>
            <a:r>
              <a:rPr lang="en-US" sz="2800" dirty="0"/>
              <a:t> </a:t>
            </a:r>
            <a:r>
              <a:rPr lang="en-US" sz="2800" dirty="0" err="1"/>
              <a:t>công</a:t>
            </a:r>
            <a:r>
              <a:rPr lang="en-US" sz="2800" dirty="0"/>
              <a:t> </a:t>
            </a:r>
            <a:r>
              <a:rPr lang="en-US" sz="2800" dirty="0" err="1"/>
              <a:t>nghệ</a:t>
            </a:r>
            <a:r>
              <a:rPr lang="en-US" sz="2800" dirty="0"/>
              <a:t> </a:t>
            </a:r>
            <a:r>
              <a:rPr lang="en-US" sz="2800" dirty="0" err="1"/>
              <a:t>cần</a:t>
            </a:r>
            <a:r>
              <a:rPr lang="en-US" sz="2800" dirty="0"/>
              <a:t> </a:t>
            </a:r>
            <a:r>
              <a:rPr lang="en-US" sz="2800" dirty="0" err="1"/>
              <a:t>thiết</a:t>
            </a:r>
            <a:r>
              <a:rPr lang="en-US" sz="2800" dirty="0"/>
              <a:t>, </a:t>
            </a:r>
            <a:r>
              <a:rPr lang="en-US" sz="2800" dirty="0" err="1"/>
              <a:t>tiêu</a:t>
            </a:r>
            <a:r>
              <a:rPr lang="en-US" sz="2800" dirty="0"/>
              <a:t> </a:t>
            </a:r>
            <a:r>
              <a:rPr lang="en-US" sz="2800" dirty="0" err="1"/>
              <a:t>chuẩn</a:t>
            </a:r>
            <a:r>
              <a:rPr lang="en-US" sz="2800" dirty="0"/>
              <a:t> </a:t>
            </a:r>
            <a:r>
              <a:rPr lang="en-US" sz="2800" dirty="0" err="1"/>
              <a:t>chất</a:t>
            </a:r>
            <a:r>
              <a:rPr lang="en-US" sz="2800" dirty="0"/>
              <a:t> </a:t>
            </a:r>
            <a:r>
              <a:rPr lang="en-US" sz="2800" dirty="0" err="1"/>
              <a:t>lượng</a:t>
            </a:r>
            <a:r>
              <a:rPr lang="en-US" sz="2800" dirty="0"/>
              <a:t> </a:t>
            </a:r>
            <a:r>
              <a:rPr lang="en-US" sz="2800" dirty="0" err="1"/>
              <a:t>thành</a:t>
            </a:r>
            <a:r>
              <a:rPr lang="en-US" sz="2800" dirty="0"/>
              <a:t> </a:t>
            </a:r>
            <a:r>
              <a:rPr lang="en-US" sz="2800" dirty="0" err="1"/>
              <a:t>phẩm</a:t>
            </a:r>
            <a:r>
              <a:rPr lang="en-US" sz="2800" dirty="0"/>
              <a:t> </a:t>
            </a:r>
            <a:r>
              <a:rPr lang="en-US" sz="2800" dirty="0" err="1"/>
              <a:t>cần</a:t>
            </a:r>
            <a:r>
              <a:rPr lang="en-US" sz="2800" dirty="0"/>
              <a:t> </a:t>
            </a:r>
            <a:r>
              <a:rPr lang="en-US" sz="2800" dirty="0" err="1"/>
              <a:t>đạt</a:t>
            </a:r>
            <a:r>
              <a:rPr lang="en-US" sz="2800" dirty="0"/>
              <a:t> </a:t>
            </a:r>
            <a:r>
              <a:rPr lang="en-US" sz="2800" dirty="0" err="1"/>
              <a:t>được</a:t>
            </a:r>
            <a:endParaRPr lang="en-US" sz="2800" dirty="0"/>
          </a:p>
          <a:p>
            <a:pPr lvl="0" algn="just"/>
            <a:r>
              <a:rPr lang="en-US" sz="2800" dirty="0" err="1"/>
              <a:t>Thời</a:t>
            </a:r>
            <a:r>
              <a:rPr lang="en-US" sz="2800" dirty="0"/>
              <a:t> </a:t>
            </a:r>
            <a:r>
              <a:rPr lang="en-US" sz="2800" dirty="0" err="1"/>
              <a:t>gian</a:t>
            </a:r>
            <a:r>
              <a:rPr lang="en-US" sz="2800" dirty="0"/>
              <a:t> </a:t>
            </a:r>
            <a:r>
              <a:rPr lang="en-US" sz="2800" dirty="0" err="1"/>
              <a:t>hoàn</a:t>
            </a:r>
            <a:r>
              <a:rPr lang="en-US" sz="2800" dirty="0"/>
              <a:t> </a:t>
            </a:r>
            <a:r>
              <a:rPr lang="en-US" sz="2800" dirty="0" err="1"/>
              <a:t>thành</a:t>
            </a:r>
            <a:endParaRPr lang="en-US" sz="2800" dirty="0"/>
          </a:p>
          <a:p>
            <a:pPr lvl="0" algn="just"/>
            <a:r>
              <a:rPr lang="en-US" sz="2800" dirty="0" err="1"/>
              <a:t>Mức</a:t>
            </a:r>
            <a:r>
              <a:rPr lang="en-US" sz="2800" dirty="0"/>
              <a:t> </a:t>
            </a:r>
            <a:r>
              <a:rPr lang="en-US" sz="2800" dirty="0" err="1"/>
              <a:t>giá</a:t>
            </a:r>
            <a:r>
              <a:rPr lang="en-US" sz="2800" dirty="0"/>
              <a:t> </a:t>
            </a:r>
            <a:r>
              <a:rPr lang="en-US" sz="2800" dirty="0" err="1"/>
              <a:t>cho</a:t>
            </a:r>
            <a:r>
              <a:rPr lang="en-US" sz="2800" dirty="0"/>
              <a:t> </a:t>
            </a:r>
            <a:r>
              <a:rPr lang="en-US" sz="2800" dirty="0" err="1"/>
              <a:t>phép</a:t>
            </a:r>
            <a:endParaRPr lang="en-US" sz="2800" dirty="0"/>
          </a:p>
          <a:p>
            <a:pPr lvl="0" algn="just"/>
            <a:r>
              <a:rPr lang="en-US" sz="2800" dirty="0" err="1"/>
              <a:t>Chuẩn</a:t>
            </a:r>
            <a:r>
              <a:rPr lang="en-US" sz="2800" dirty="0"/>
              <a:t> </a:t>
            </a:r>
            <a:r>
              <a:rPr lang="en-US" sz="2800" dirty="0" err="1"/>
              <a:t>bị</a:t>
            </a:r>
            <a:r>
              <a:rPr lang="en-US" sz="2800" dirty="0"/>
              <a:t> </a:t>
            </a:r>
            <a:r>
              <a:rPr lang="en-US" sz="2800" dirty="0" err="1"/>
              <a:t>mẫu</a:t>
            </a:r>
            <a:r>
              <a:rPr lang="en-US" sz="2800" dirty="0"/>
              <a:t>, </a:t>
            </a:r>
            <a:r>
              <a:rPr lang="en-US" sz="2800" dirty="0" err="1"/>
              <a:t>rập</a:t>
            </a:r>
            <a:r>
              <a:rPr lang="en-US" sz="2800" dirty="0"/>
              <a:t>, </a:t>
            </a:r>
            <a:r>
              <a:rPr lang="en-US" sz="2800" dirty="0" err="1"/>
              <a:t>vải</a:t>
            </a:r>
            <a:r>
              <a:rPr lang="en-US" sz="2800" dirty="0"/>
              <a:t> may </a:t>
            </a:r>
            <a:r>
              <a:rPr lang="en-US" sz="2800" dirty="0" err="1"/>
              <a:t>mẫu</a:t>
            </a:r>
            <a:r>
              <a:rPr lang="en-US" sz="2800" dirty="0"/>
              <a:t>, NPL…</a:t>
            </a:r>
          </a:p>
          <a:p>
            <a:pPr lvl="0" algn="just"/>
            <a:r>
              <a:rPr lang="en-US" sz="2800" dirty="0" err="1"/>
              <a:t>Các</a:t>
            </a:r>
            <a:r>
              <a:rPr lang="en-US" sz="2800" dirty="0"/>
              <a:t> </a:t>
            </a:r>
            <a:r>
              <a:rPr lang="en-US" sz="2800" dirty="0" err="1"/>
              <a:t>tiêu</a:t>
            </a:r>
            <a:r>
              <a:rPr lang="en-US" sz="2800" dirty="0"/>
              <a:t> </a:t>
            </a:r>
            <a:r>
              <a:rPr lang="en-US" sz="2800" dirty="0" err="1"/>
              <a:t>chuẩn</a:t>
            </a:r>
            <a:r>
              <a:rPr lang="en-US" sz="2800" dirty="0"/>
              <a:t> </a:t>
            </a:r>
            <a:r>
              <a:rPr lang="en-US" sz="2800" dirty="0" err="1"/>
              <a:t>khác</a:t>
            </a:r>
            <a:r>
              <a:rPr lang="en-US" sz="2800" dirty="0"/>
              <a:t> </a:t>
            </a:r>
            <a:r>
              <a:rPr lang="en-US" sz="2800" dirty="0" err="1"/>
              <a:t>kèm</a:t>
            </a:r>
            <a:r>
              <a:rPr lang="en-US" sz="2800" dirty="0"/>
              <a:t> </a:t>
            </a:r>
            <a:r>
              <a:rPr lang="en-US" sz="2800" dirty="0" err="1"/>
              <a:t>theo</a:t>
            </a:r>
            <a:endParaRPr lang="en-US" sz="2800" dirty="0"/>
          </a:p>
          <a:p>
            <a:pPr lvl="0" algn="just"/>
            <a:r>
              <a:rPr lang="en-US" sz="2800" dirty="0" err="1"/>
              <a:t>Ước</a:t>
            </a:r>
            <a:r>
              <a:rPr lang="en-US" sz="2800" dirty="0"/>
              <a:t> </a:t>
            </a:r>
            <a:r>
              <a:rPr lang="en-US" sz="2800" dirty="0" err="1"/>
              <a:t>tính</a:t>
            </a:r>
            <a:r>
              <a:rPr lang="en-US" sz="2800" dirty="0"/>
              <a:t> </a:t>
            </a:r>
            <a:r>
              <a:rPr lang="en-US" sz="2800" dirty="0" err="1"/>
              <a:t>tổng</a:t>
            </a:r>
            <a:r>
              <a:rPr lang="en-US" sz="2800" dirty="0"/>
              <a:t> chi phi </a:t>
            </a:r>
            <a:r>
              <a:rPr lang="en-US" sz="2800" dirty="0" err="1"/>
              <a:t>cho</a:t>
            </a:r>
            <a:r>
              <a:rPr lang="en-US" sz="2800" dirty="0"/>
              <a:t> </a:t>
            </a:r>
            <a:r>
              <a:rPr lang="en-US" sz="2800" dirty="0" err="1"/>
              <a:t>việc</a:t>
            </a:r>
            <a:r>
              <a:rPr lang="en-US" sz="2800" dirty="0"/>
              <a:t> </a:t>
            </a:r>
            <a:r>
              <a:rPr lang="en-US" sz="2800" dirty="0" err="1"/>
              <a:t>gia</a:t>
            </a:r>
            <a:r>
              <a:rPr lang="en-US" sz="2800" dirty="0"/>
              <a:t> </a:t>
            </a:r>
            <a:r>
              <a:rPr lang="en-US" sz="2800" dirty="0" err="1"/>
              <a:t>công</a:t>
            </a:r>
            <a:endParaRPr lang="en-US" sz="2800" dirty="0"/>
          </a:p>
          <a:p>
            <a:pPr marL="0" lvl="0" indent="0">
              <a:buNone/>
            </a:pPr>
            <a:endParaRPr lang="en-US" sz="2800" dirty="0"/>
          </a:p>
        </p:txBody>
      </p:sp>
      <p:sp>
        <p:nvSpPr>
          <p:cNvPr id="5" name="Rounded Rectangle 4"/>
          <p:cNvSpPr/>
          <p:nvPr/>
        </p:nvSpPr>
        <p:spPr>
          <a:xfrm>
            <a:off x="533400" y="685800"/>
            <a:ext cx="83820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4.5 </a:t>
            </a:r>
            <a:r>
              <a:rPr lang="en-US" sz="3200" dirty="0" err="1"/>
              <a:t>Quy</a:t>
            </a:r>
            <a:r>
              <a:rPr lang="en-US" sz="3200" dirty="0"/>
              <a:t> </a:t>
            </a:r>
            <a:r>
              <a:rPr lang="en-US" sz="3200" dirty="0" err="1"/>
              <a:t>trình</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2749905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762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27</a:t>
            </a:fld>
            <a:endParaRPr lang="en-US" smtClean="0"/>
          </a:p>
        </p:txBody>
      </p:sp>
      <p:sp>
        <p:nvSpPr>
          <p:cNvPr id="4" name="Content Placeholder 2"/>
          <p:cNvSpPr>
            <a:spLocks noGrp="1"/>
          </p:cNvSpPr>
          <p:nvPr>
            <p:ph idx="1"/>
          </p:nvPr>
        </p:nvSpPr>
        <p:spPr>
          <a:xfrm>
            <a:off x="152400" y="1524000"/>
            <a:ext cx="8991600" cy="5105400"/>
          </a:xfrm>
        </p:spPr>
        <p:txBody>
          <a:bodyPr/>
          <a:lstStyle/>
          <a:p>
            <a:pPr marL="0" lvl="0" indent="0">
              <a:buNone/>
            </a:pPr>
            <a:r>
              <a:rPr lang="en-US" sz="2600" dirty="0" smtClean="0"/>
              <a:t>-</a:t>
            </a:r>
            <a:r>
              <a:rPr lang="en-US" sz="2600" dirty="0" err="1" smtClean="0"/>
              <a:t>Tìm</a:t>
            </a:r>
            <a:r>
              <a:rPr lang="en-US" sz="2600" dirty="0" smtClean="0"/>
              <a:t> </a:t>
            </a:r>
            <a:r>
              <a:rPr lang="en-US" sz="2600" dirty="0" err="1"/>
              <a:t>kiếm</a:t>
            </a:r>
            <a:r>
              <a:rPr lang="en-US" sz="2600" dirty="0"/>
              <a:t> </a:t>
            </a:r>
            <a:r>
              <a:rPr lang="en-US" sz="2600" dirty="0" err="1"/>
              <a:t>thông</a:t>
            </a:r>
            <a:r>
              <a:rPr lang="en-US" sz="2600" dirty="0"/>
              <a:t> tin </a:t>
            </a:r>
            <a:r>
              <a:rPr lang="en-US" sz="2600" dirty="0" err="1"/>
              <a:t>đơn</a:t>
            </a:r>
            <a:r>
              <a:rPr lang="en-US" sz="2600" dirty="0"/>
              <a:t> </a:t>
            </a:r>
            <a:r>
              <a:rPr lang="en-US" sz="2600" dirty="0" err="1"/>
              <a:t>vị</a:t>
            </a:r>
            <a:r>
              <a:rPr lang="en-US" sz="2600" dirty="0"/>
              <a:t> </a:t>
            </a:r>
            <a:r>
              <a:rPr lang="en-US" sz="2600" dirty="0" err="1"/>
              <a:t>gia</a:t>
            </a:r>
            <a:r>
              <a:rPr lang="en-US" sz="2600" dirty="0"/>
              <a:t> </a:t>
            </a:r>
            <a:r>
              <a:rPr lang="en-US" sz="2600" dirty="0" err="1"/>
              <a:t>công</a:t>
            </a:r>
            <a:endParaRPr lang="en-US" sz="2600" dirty="0"/>
          </a:p>
          <a:p>
            <a:pPr marL="0" lvl="0" indent="0">
              <a:buNone/>
            </a:pPr>
            <a:r>
              <a:rPr lang="en-US" sz="2600" dirty="0" smtClean="0"/>
              <a:t>-</a:t>
            </a:r>
            <a:r>
              <a:rPr lang="en-US" sz="2600" dirty="0" err="1" smtClean="0"/>
              <a:t>Liên</a:t>
            </a:r>
            <a:r>
              <a:rPr lang="en-US" sz="2600" dirty="0" smtClean="0"/>
              <a:t> </a:t>
            </a:r>
            <a:r>
              <a:rPr lang="en-US" sz="2600" dirty="0" err="1"/>
              <a:t>hệ</a:t>
            </a:r>
            <a:r>
              <a:rPr lang="en-US" sz="2600" dirty="0"/>
              <a:t>, </a:t>
            </a:r>
            <a:r>
              <a:rPr lang="en-US" sz="2600" dirty="0" err="1"/>
              <a:t>gửi</a:t>
            </a:r>
            <a:r>
              <a:rPr lang="en-US" sz="2600" dirty="0"/>
              <a:t> </a:t>
            </a:r>
            <a:r>
              <a:rPr lang="en-US" sz="2600" dirty="0" err="1"/>
              <a:t>yêu</a:t>
            </a:r>
            <a:r>
              <a:rPr lang="en-US" sz="2600" dirty="0"/>
              <a:t> </a:t>
            </a:r>
            <a:r>
              <a:rPr lang="en-US" sz="2600" dirty="0" err="1"/>
              <a:t>cầu</a:t>
            </a:r>
            <a:r>
              <a:rPr lang="en-US" sz="2600" dirty="0"/>
              <a:t> </a:t>
            </a:r>
            <a:r>
              <a:rPr lang="en-US" sz="2600" dirty="0" err="1"/>
              <a:t>gia</a:t>
            </a:r>
            <a:r>
              <a:rPr lang="en-US" sz="2600" dirty="0"/>
              <a:t> </a:t>
            </a:r>
            <a:r>
              <a:rPr lang="en-US" sz="2600" dirty="0" err="1"/>
              <a:t>công</a:t>
            </a:r>
            <a:endParaRPr lang="en-US" sz="2600" dirty="0"/>
          </a:p>
          <a:p>
            <a:pPr marL="0" lvl="0" indent="0">
              <a:buNone/>
            </a:pPr>
            <a:r>
              <a:rPr lang="en-US" sz="2600" dirty="0" smtClean="0"/>
              <a:t>-</a:t>
            </a:r>
            <a:r>
              <a:rPr lang="en-US" sz="2600" dirty="0" err="1" smtClean="0"/>
              <a:t>Xem</a:t>
            </a:r>
            <a:r>
              <a:rPr lang="en-US" sz="2600" dirty="0" smtClean="0"/>
              <a:t> </a:t>
            </a:r>
            <a:r>
              <a:rPr lang="en-US" sz="2600" dirty="0" err="1"/>
              <a:t>xét</a:t>
            </a:r>
            <a:r>
              <a:rPr lang="en-US" sz="2600" dirty="0"/>
              <a:t>, </a:t>
            </a:r>
            <a:r>
              <a:rPr lang="en-US" sz="2600" dirty="0" err="1"/>
              <a:t>phân</a:t>
            </a:r>
            <a:r>
              <a:rPr lang="en-US" sz="2600" dirty="0"/>
              <a:t> </a:t>
            </a:r>
            <a:r>
              <a:rPr lang="en-US" sz="2600" dirty="0" err="1"/>
              <a:t>tích</a:t>
            </a:r>
            <a:r>
              <a:rPr lang="en-US" sz="2600" dirty="0"/>
              <a:t>, </a:t>
            </a:r>
            <a:r>
              <a:rPr lang="en-US" sz="2600" dirty="0" err="1"/>
              <a:t>đánh</a:t>
            </a:r>
            <a:r>
              <a:rPr lang="en-US" sz="2600" dirty="0"/>
              <a:t> </a:t>
            </a:r>
            <a:r>
              <a:rPr lang="en-US" sz="2600" dirty="0" err="1"/>
              <a:t>giá</a:t>
            </a:r>
            <a:r>
              <a:rPr lang="en-US" sz="2600" dirty="0"/>
              <a:t>, so </a:t>
            </a:r>
            <a:r>
              <a:rPr lang="en-US" sz="2600" dirty="0" err="1"/>
              <a:t>sánh</a:t>
            </a:r>
            <a:r>
              <a:rPr lang="en-US" sz="2600" dirty="0"/>
              <a:t> </a:t>
            </a:r>
            <a:r>
              <a:rPr lang="en-US" sz="2600" dirty="0" err="1"/>
              <a:t>nội</a:t>
            </a:r>
            <a:r>
              <a:rPr lang="en-US" sz="2600" dirty="0"/>
              <a:t> </a:t>
            </a:r>
            <a:r>
              <a:rPr lang="en-US" sz="2600" dirty="0" err="1"/>
              <a:t>lực</a:t>
            </a:r>
            <a:endParaRPr lang="en-US" sz="2600" dirty="0"/>
          </a:p>
          <a:p>
            <a:pPr marL="0" lvl="0" indent="0">
              <a:buNone/>
            </a:pPr>
            <a:r>
              <a:rPr lang="en-US" sz="2600" dirty="0" smtClean="0"/>
              <a:t>-</a:t>
            </a:r>
            <a:r>
              <a:rPr lang="en-US" sz="2600" dirty="0" err="1" smtClean="0"/>
              <a:t>Lựa</a:t>
            </a:r>
            <a:r>
              <a:rPr lang="en-US" sz="2600" dirty="0" smtClean="0"/>
              <a:t> </a:t>
            </a:r>
            <a:r>
              <a:rPr lang="en-US" sz="2600" dirty="0" err="1"/>
              <a:t>chọn</a:t>
            </a:r>
            <a:r>
              <a:rPr lang="en-US" sz="2600" dirty="0"/>
              <a:t> </a:t>
            </a:r>
            <a:r>
              <a:rPr lang="en-US" sz="2600" dirty="0" err="1"/>
              <a:t>công</a:t>
            </a:r>
            <a:r>
              <a:rPr lang="en-US" sz="2600" dirty="0"/>
              <a:t> </a:t>
            </a:r>
            <a:r>
              <a:rPr lang="en-US" sz="2600" dirty="0" err="1"/>
              <a:t>ty</a:t>
            </a:r>
            <a:r>
              <a:rPr lang="en-US" sz="2600" dirty="0"/>
              <a:t> </a:t>
            </a:r>
            <a:r>
              <a:rPr lang="en-US" sz="2600" dirty="0" err="1"/>
              <a:t>gia</a:t>
            </a:r>
            <a:r>
              <a:rPr lang="en-US" sz="2600" dirty="0"/>
              <a:t> </a:t>
            </a:r>
            <a:r>
              <a:rPr lang="en-US" sz="2600" dirty="0" err="1"/>
              <a:t>công</a:t>
            </a:r>
            <a:r>
              <a:rPr lang="en-US" sz="2600" dirty="0"/>
              <a:t> </a:t>
            </a:r>
            <a:r>
              <a:rPr lang="en-US" sz="2600" dirty="0" err="1"/>
              <a:t>chính</a:t>
            </a:r>
            <a:r>
              <a:rPr lang="en-US" sz="2600" dirty="0"/>
              <a:t> </a:t>
            </a:r>
            <a:r>
              <a:rPr lang="en-US" sz="2600" dirty="0" err="1"/>
              <a:t>thức</a:t>
            </a:r>
            <a:endParaRPr lang="en-US" sz="2600" dirty="0"/>
          </a:p>
          <a:p>
            <a:pPr marL="0" lvl="0" indent="0">
              <a:buNone/>
            </a:pPr>
            <a:r>
              <a:rPr lang="en-US" sz="2600" dirty="0" smtClean="0"/>
              <a:t>-</a:t>
            </a:r>
            <a:r>
              <a:rPr lang="en-US" sz="2600" dirty="0" err="1" smtClean="0"/>
              <a:t>Lên</a:t>
            </a:r>
            <a:r>
              <a:rPr lang="en-US" sz="2600" dirty="0" smtClean="0"/>
              <a:t> </a:t>
            </a:r>
            <a:r>
              <a:rPr lang="en-US" sz="2600" dirty="0" err="1"/>
              <a:t>lịch</a:t>
            </a:r>
            <a:r>
              <a:rPr lang="en-US" sz="2600" dirty="0"/>
              <a:t> </a:t>
            </a:r>
            <a:r>
              <a:rPr lang="en-US" sz="2600" dirty="0" err="1"/>
              <a:t>hẹn</a:t>
            </a:r>
            <a:r>
              <a:rPr lang="en-US" sz="2600" dirty="0"/>
              <a:t> </a:t>
            </a:r>
            <a:r>
              <a:rPr lang="en-US" sz="2600" dirty="0" err="1"/>
              <a:t>trao</a:t>
            </a:r>
            <a:r>
              <a:rPr lang="en-US" sz="2600" dirty="0"/>
              <a:t> </a:t>
            </a:r>
            <a:r>
              <a:rPr lang="en-US" sz="2600" dirty="0" err="1"/>
              <a:t>đổi</a:t>
            </a:r>
            <a:r>
              <a:rPr lang="en-US" sz="2600" dirty="0"/>
              <a:t> </a:t>
            </a:r>
            <a:r>
              <a:rPr lang="en-US" sz="2600" dirty="0" err="1"/>
              <a:t>về</a:t>
            </a:r>
            <a:r>
              <a:rPr lang="en-US" sz="2600" dirty="0"/>
              <a:t> </a:t>
            </a:r>
            <a:r>
              <a:rPr lang="en-US" sz="2600" dirty="0" err="1"/>
              <a:t>giá</a:t>
            </a:r>
            <a:r>
              <a:rPr lang="en-US" sz="2600" dirty="0"/>
              <a:t>, </a:t>
            </a:r>
            <a:r>
              <a:rPr lang="en-US" sz="2600" dirty="0" err="1"/>
              <a:t>các</a:t>
            </a:r>
            <a:r>
              <a:rPr lang="en-US" sz="2600" dirty="0"/>
              <a:t> </a:t>
            </a:r>
            <a:r>
              <a:rPr lang="en-US" sz="2600" dirty="0" err="1"/>
              <a:t>điều</a:t>
            </a:r>
            <a:r>
              <a:rPr lang="en-US" sz="2600" dirty="0"/>
              <a:t> </a:t>
            </a:r>
            <a:r>
              <a:rPr lang="en-US" sz="2600" dirty="0" err="1"/>
              <a:t>khoản</a:t>
            </a:r>
            <a:r>
              <a:rPr lang="en-US" sz="2600" dirty="0"/>
              <a:t> </a:t>
            </a:r>
            <a:r>
              <a:rPr lang="en-US" sz="2600" dirty="0" err="1"/>
              <a:t>và</a:t>
            </a:r>
            <a:r>
              <a:rPr lang="en-US" sz="2600" dirty="0"/>
              <a:t> </a:t>
            </a:r>
            <a:r>
              <a:rPr lang="en-US" sz="2600" dirty="0" err="1"/>
              <a:t>kí</a:t>
            </a:r>
            <a:r>
              <a:rPr lang="en-US" sz="2600" dirty="0"/>
              <a:t> </a:t>
            </a:r>
            <a:r>
              <a:rPr lang="en-US" sz="2600" dirty="0" err="1"/>
              <a:t>hợp</a:t>
            </a:r>
            <a:r>
              <a:rPr lang="en-US" sz="2600" dirty="0"/>
              <a:t> </a:t>
            </a:r>
            <a:r>
              <a:rPr lang="en-US" sz="2600" dirty="0" err="1"/>
              <a:t>đồng</a:t>
            </a:r>
            <a:r>
              <a:rPr lang="en-US" sz="2600" dirty="0"/>
              <a:t> </a:t>
            </a:r>
            <a:r>
              <a:rPr lang="en-US" sz="2600" dirty="0" err="1"/>
              <a:t>gia</a:t>
            </a:r>
            <a:r>
              <a:rPr lang="en-US" sz="2600" dirty="0"/>
              <a:t> </a:t>
            </a:r>
            <a:r>
              <a:rPr lang="en-US" sz="2600" dirty="0" err="1"/>
              <a:t>công</a:t>
            </a:r>
            <a:endParaRPr lang="en-US" sz="2600" dirty="0"/>
          </a:p>
          <a:p>
            <a:pPr marL="0" lvl="0" indent="0">
              <a:buNone/>
            </a:pPr>
            <a:r>
              <a:rPr lang="en-US" sz="2600" dirty="0" smtClean="0"/>
              <a:t>-</a:t>
            </a:r>
            <a:r>
              <a:rPr lang="en-US" sz="2600" dirty="0" err="1" smtClean="0"/>
              <a:t>Yêu</a:t>
            </a:r>
            <a:r>
              <a:rPr lang="en-US" sz="2600" dirty="0" smtClean="0"/>
              <a:t> </a:t>
            </a:r>
            <a:r>
              <a:rPr lang="en-US" sz="2600" dirty="0" err="1"/>
              <a:t>cầu</a:t>
            </a:r>
            <a:r>
              <a:rPr lang="en-US" sz="2600" dirty="0"/>
              <a:t> </a:t>
            </a:r>
            <a:r>
              <a:rPr lang="en-US" sz="2600" dirty="0" err="1"/>
              <a:t>làm</a:t>
            </a:r>
            <a:r>
              <a:rPr lang="en-US" sz="2600" dirty="0"/>
              <a:t> </a:t>
            </a:r>
            <a:r>
              <a:rPr lang="en-US" sz="2600" dirty="0" err="1"/>
              <a:t>mẫu</a:t>
            </a:r>
            <a:endParaRPr lang="en-US" sz="2600" dirty="0"/>
          </a:p>
          <a:p>
            <a:pPr marL="0" lvl="0" indent="0">
              <a:buNone/>
            </a:pPr>
            <a:r>
              <a:rPr lang="en-US" sz="2600" dirty="0" smtClean="0"/>
              <a:t>-</a:t>
            </a:r>
            <a:r>
              <a:rPr lang="en-US" sz="2600" dirty="0" err="1" smtClean="0"/>
              <a:t>Duyệt</a:t>
            </a:r>
            <a:r>
              <a:rPr lang="en-US" sz="2600" dirty="0" smtClean="0"/>
              <a:t> </a:t>
            </a:r>
            <a:r>
              <a:rPr lang="en-US" sz="2600" dirty="0" err="1"/>
              <a:t>mẫu</a:t>
            </a:r>
            <a:endParaRPr lang="en-US" sz="2600" dirty="0"/>
          </a:p>
          <a:p>
            <a:pPr marL="0" lvl="0" indent="0">
              <a:buNone/>
            </a:pPr>
            <a:r>
              <a:rPr lang="en-US" sz="2600" dirty="0" smtClean="0"/>
              <a:t>-Theo </a:t>
            </a:r>
            <a:r>
              <a:rPr lang="en-US" sz="2600" dirty="0" err="1"/>
              <a:t>dõi</a:t>
            </a:r>
            <a:r>
              <a:rPr lang="en-US" sz="2600" dirty="0"/>
              <a:t>, </a:t>
            </a:r>
            <a:r>
              <a:rPr lang="en-US" sz="2600" dirty="0" err="1"/>
              <a:t>giám</a:t>
            </a:r>
            <a:r>
              <a:rPr lang="en-US" sz="2600" dirty="0"/>
              <a:t> </a:t>
            </a:r>
            <a:r>
              <a:rPr lang="en-US" sz="2600" dirty="0" err="1"/>
              <a:t>sát</a:t>
            </a:r>
            <a:r>
              <a:rPr lang="en-US" sz="2600" dirty="0"/>
              <a:t> </a:t>
            </a:r>
            <a:r>
              <a:rPr lang="en-US" sz="2600" dirty="0" err="1"/>
              <a:t>tiến</a:t>
            </a:r>
            <a:r>
              <a:rPr lang="en-US" sz="2600" dirty="0"/>
              <a:t> </a:t>
            </a:r>
            <a:r>
              <a:rPr lang="en-US" sz="2600" dirty="0" err="1"/>
              <a:t>độ</a:t>
            </a:r>
            <a:r>
              <a:rPr lang="en-US" sz="2600" dirty="0"/>
              <a:t>, </a:t>
            </a:r>
            <a:r>
              <a:rPr lang="en-US" sz="2600" dirty="0" err="1"/>
              <a:t>chất</a:t>
            </a:r>
            <a:r>
              <a:rPr lang="en-US" sz="2600" dirty="0"/>
              <a:t> </a:t>
            </a:r>
            <a:r>
              <a:rPr lang="en-US" sz="2600" dirty="0" err="1"/>
              <a:t>lượng</a:t>
            </a:r>
            <a:endParaRPr lang="en-US" sz="2600" dirty="0"/>
          </a:p>
          <a:p>
            <a:pPr marL="0" lvl="0" indent="0">
              <a:buNone/>
            </a:pPr>
            <a:r>
              <a:rPr lang="en-US" sz="2600" dirty="0" smtClean="0"/>
              <a:t>-</a:t>
            </a:r>
            <a:r>
              <a:rPr lang="en-US" sz="2600" dirty="0" err="1" smtClean="0"/>
              <a:t>Giải</a:t>
            </a:r>
            <a:r>
              <a:rPr lang="en-US" sz="2600" dirty="0" smtClean="0"/>
              <a:t> </a:t>
            </a:r>
            <a:r>
              <a:rPr lang="en-US" sz="2600" dirty="0" err="1"/>
              <a:t>quyết</a:t>
            </a:r>
            <a:r>
              <a:rPr lang="en-US" sz="2600" dirty="0"/>
              <a:t> </a:t>
            </a:r>
            <a:r>
              <a:rPr lang="en-US" sz="2600" dirty="0" err="1"/>
              <a:t>các</a:t>
            </a:r>
            <a:r>
              <a:rPr lang="en-US" sz="2600" dirty="0"/>
              <a:t> </a:t>
            </a:r>
            <a:r>
              <a:rPr lang="en-US" sz="2600" dirty="0" err="1"/>
              <a:t>phát</a:t>
            </a:r>
            <a:r>
              <a:rPr lang="en-US" sz="2600" dirty="0"/>
              <a:t> </a:t>
            </a:r>
            <a:r>
              <a:rPr lang="en-US" sz="2600" dirty="0" err="1"/>
              <a:t>sinh</a:t>
            </a:r>
            <a:endParaRPr lang="en-US" sz="2600" dirty="0"/>
          </a:p>
          <a:p>
            <a:pPr marL="0" lvl="0" indent="0">
              <a:buNone/>
            </a:pPr>
            <a:r>
              <a:rPr lang="en-US" sz="2600" dirty="0" smtClean="0"/>
              <a:t>-</a:t>
            </a:r>
            <a:r>
              <a:rPr lang="en-US" sz="2400" dirty="0" err="1" smtClean="0"/>
              <a:t>Yêu</a:t>
            </a:r>
            <a:r>
              <a:rPr lang="en-US" sz="2400" dirty="0" smtClean="0"/>
              <a:t> </a:t>
            </a:r>
            <a:r>
              <a:rPr lang="en-US" sz="2400" dirty="0" err="1"/>
              <a:t>cầu</a:t>
            </a:r>
            <a:r>
              <a:rPr lang="en-US" sz="2400" dirty="0"/>
              <a:t> </a:t>
            </a:r>
            <a:r>
              <a:rPr lang="en-US" sz="2400" dirty="0" err="1"/>
              <a:t>giao</a:t>
            </a:r>
            <a:r>
              <a:rPr lang="en-US" sz="2400" dirty="0"/>
              <a:t> </a:t>
            </a:r>
            <a:r>
              <a:rPr lang="en-US" sz="2400" dirty="0" err="1"/>
              <a:t>hàng</a:t>
            </a:r>
            <a:r>
              <a:rPr lang="en-US" sz="2400" dirty="0"/>
              <a:t> </a:t>
            </a:r>
            <a:r>
              <a:rPr lang="en-US" sz="2400" dirty="0" err="1"/>
              <a:t>và</a:t>
            </a:r>
            <a:r>
              <a:rPr lang="en-US" sz="2400" dirty="0"/>
              <a:t> </a:t>
            </a:r>
            <a:r>
              <a:rPr lang="en-US" sz="2400" dirty="0" err="1"/>
              <a:t>thực</a:t>
            </a:r>
            <a:r>
              <a:rPr lang="en-US" sz="2400" dirty="0"/>
              <a:t> </a:t>
            </a:r>
            <a:r>
              <a:rPr lang="en-US" sz="2400" dirty="0" err="1"/>
              <a:t>hiện</a:t>
            </a:r>
            <a:r>
              <a:rPr lang="en-US" sz="2400" dirty="0"/>
              <a:t> </a:t>
            </a:r>
            <a:r>
              <a:rPr lang="en-US" sz="2400" dirty="0" err="1"/>
              <a:t>thanh</a:t>
            </a:r>
            <a:r>
              <a:rPr lang="en-US" sz="2400" dirty="0"/>
              <a:t> </a:t>
            </a:r>
            <a:r>
              <a:rPr lang="en-US" sz="2400" dirty="0" err="1"/>
              <a:t>lý</a:t>
            </a:r>
            <a:r>
              <a:rPr lang="en-US" sz="2400" dirty="0"/>
              <a:t> </a:t>
            </a:r>
            <a:r>
              <a:rPr lang="en-US" sz="2400" dirty="0" err="1"/>
              <a:t>hợp</a:t>
            </a:r>
            <a:r>
              <a:rPr lang="en-US" sz="2400" dirty="0"/>
              <a:t> </a:t>
            </a:r>
            <a:r>
              <a:rPr lang="en-US" sz="2400" dirty="0" err="1"/>
              <a:t>đồng</a:t>
            </a:r>
            <a:r>
              <a:rPr lang="en-US" sz="2400" dirty="0"/>
              <a:t>, </a:t>
            </a:r>
            <a:r>
              <a:rPr lang="en-US" sz="2400" dirty="0" err="1"/>
              <a:t>thanh</a:t>
            </a:r>
            <a:r>
              <a:rPr lang="en-US" sz="2400" dirty="0"/>
              <a:t> </a:t>
            </a:r>
            <a:r>
              <a:rPr lang="en-US" sz="2400" dirty="0" err="1"/>
              <a:t>toán</a:t>
            </a:r>
            <a:r>
              <a:rPr lang="en-US" sz="2400" dirty="0"/>
              <a:t> </a:t>
            </a:r>
          </a:p>
          <a:p>
            <a:pPr marL="0" lvl="0" indent="0">
              <a:buNone/>
            </a:pPr>
            <a:endParaRPr lang="en-US" sz="2600" dirty="0"/>
          </a:p>
        </p:txBody>
      </p:sp>
      <p:sp>
        <p:nvSpPr>
          <p:cNvPr id="5" name="Rounded Rectangle 4"/>
          <p:cNvSpPr/>
          <p:nvPr/>
        </p:nvSpPr>
        <p:spPr>
          <a:xfrm>
            <a:off x="533400" y="609600"/>
            <a:ext cx="8382000" cy="9144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4.5 </a:t>
            </a:r>
            <a:r>
              <a:rPr lang="en-US" sz="3200" dirty="0" err="1"/>
              <a:t>Quy</a:t>
            </a:r>
            <a:r>
              <a:rPr lang="en-US" sz="3200" dirty="0"/>
              <a:t> </a:t>
            </a:r>
            <a:r>
              <a:rPr lang="en-US" sz="3200" dirty="0" err="1"/>
              <a:t>trình</a:t>
            </a:r>
            <a:r>
              <a:rPr lang="en-US" sz="3200" dirty="0"/>
              <a:t> </a:t>
            </a:r>
            <a:r>
              <a:rPr lang="en-US" sz="3200" dirty="0" err="1"/>
              <a:t>tìm</a:t>
            </a:r>
            <a:r>
              <a:rPr lang="en-US" sz="3200" dirty="0"/>
              <a:t> </a:t>
            </a:r>
            <a:r>
              <a:rPr lang="en-US" sz="3200" dirty="0" err="1"/>
              <a:t>kiếm</a:t>
            </a:r>
            <a:r>
              <a:rPr lang="en-US" sz="3200" dirty="0"/>
              <a:t> </a:t>
            </a:r>
            <a:r>
              <a:rPr lang="en-US" sz="3200" dirty="0" err="1"/>
              <a:t>và</a:t>
            </a:r>
            <a:r>
              <a:rPr lang="en-US" sz="3200" dirty="0"/>
              <a:t> </a:t>
            </a:r>
            <a:r>
              <a:rPr lang="en-US" sz="3200" dirty="0" err="1"/>
              <a:t>lựa</a:t>
            </a:r>
            <a:r>
              <a:rPr lang="en-US" sz="3200" dirty="0"/>
              <a:t> </a:t>
            </a:r>
            <a:r>
              <a:rPr lang="en-US" sz="3200" dirty="0" err="1"/>
              <a:t>chọn</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269150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blinds(horizontal)">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blinds(horizontal)">
                                      <p:cBhvr>
                                        <p:cTn id="42" dur="500"/>
                                        <p:tgtEl>
                                          <p:spTgt spid="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nodeType="clickEffect">
                                  <p:stCondLst>
                                    <p:cond delay="0"/>
                                  </p:stCondLst>
                                  <p:childTnLst>
                                    <p:set>
                                      <p:cBhvr>
                                        <p:cTn id="46" dur="1" fill="hold">
                                          <p:stCondLst>
                                            <p:cond delay="0"/>
                                          </p:stCondLst>
                                        </p:cTn>
                                        <p:tgtEl>
                                          <p:spTgt spid="4">
                                            <p:txEl>
                                              <p:pRg st="8" end="8"/>
                                            </p:txEl>
                                          </p:spTgt>
                                        </p:tgtEl>
                                        <p:attrNameLst>
                                          <p:attrName>style.visibility</p:attrName>
                                        </p:attrNameLst>
                                      </p:cBhvr>
                                      <p:to>
                                        <p:strVal val="visible"/>
                                      </p:to>
                                    </p:set>
                                    <p:animEffect transition="in" filter="blinds(horizontal)">
                                      <p:cBhvr>
                                        <p:cTn id="47" dur="500"/>
                                        <p:tgtEl>
                                          <p:spTgt spid="4">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4">
                                            <p:txEl>
                                              <p:pRg st="9" end="9"/>
                                            </p:txEl>
                                          </p:spTgt>
                                        </p:tgtEl>
                                        <p:attrNameLst>
                                          <p:attrName>style.visibility</p:attrName>
                                        </p:attrNameLst>
                                      </p:cBhvr>
                                      <p:to>
                                        <p:strVal val="visible"/>
                                      </p:to>
                                    </p:set>
                                    <p:animEffect transition="in" filter="blinds(horizontal)">
                                      <p:cBhvr>
                                        <p:cTn id="52" dur="500"/>
                                        <p:tgtEl>
                                          <p:spTgt spid="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28</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r>
              <a:rPr lang="en-US" sz="2800" dirty="0" smtClean="0"/>
              <a:t>- </a:t>
            </a:r>
            <a:r>
              <a:rPr lang="en-US" sz="2800" dirty="0" err="1" smtClean="0"/>
              <a:t>Thông</a:t>
            </a:r>
            <a:r>
              <a:rPr lang="en-US" sz="2800" dirty="0" smtClean="0"/>
              <a:t> </a:t>
            </a:r>
            <a:r>
              <a:rPr lang="en-US" sz="2800" dirty="0"/>
              <a:t>tin </a:t>
            </a:r>
            <a:r>
              <a:rPr lang="en-US" sz="2800" dirty="0" err="1"/>
              <a:t>khái</a:t>
            </a:r>
            <a:r>
              <a:rPr lang="en-US" sz="2800" dirty="0"/>
              <a:t> </a:t>
            </a:r>
            <a:r>
              <a:rPr lang="en-US" sz="2800" dirty="0" err="1"/>
              <a:t>quát</a:t>
            </a:r>
            <a:r>
              <a:rPr lang="en-US" sz="2800" dirty="0"/>
              <a:t> </a:t>
            </a:r>
            <a:r>
              <a:rPr lang="en-US" sz="2800" dirty="0" err="1"/>
              <a:t>về</a:t>
            </a:r>
            <a:r>
              <a:rPr lang="en-US" sz="2800" dirty="0"/>
              <a:t> </a:t>
            </a:r>
            <a:r>
              <a:rPr lang="en-US" sz="2800" dirty="0" err="1"/>
              <a:t>nhà</a:t>
            </a:r>
            <a:r>
              <a:rPr lang="en-US" sz="2800" dirty="0"/>
              <a:t> </a:t>
            </a:r>
            <a:r>
              <a:rPr lang="en-US" sz="2800" dirty="0" err="1"/>
              <a:t>máy</a:t>
            </a:r>
            <a:endParaRPr lang="en-US" sz="2800" dirty="0"/>
          </a:p>
          <a:p>
            <a:pPr lvl="0"/>
            <a:r>
              <a:rPr lang="en-US" sz="2800" dirty="0" err="1"/>
              <a:t>Địa</a:t>
            </a:r>
            <a:r>
              <a:rPr lang="en-US" sz="2800" dirty="0"/>
              <a:t> </a:t>
            </a:r>
            <a:r>
              <a:rPr lang="en-US" sz="2800" dirty="0" err="1"/>
              <a:t>chỉ</a:t>
            </a:r>
            <a:r>
              <a:rPr lang="en-US" sz="2800" dirty="0"/>
              <a:t> </a:t>
            </a:r>
            <a:r>
              <a:rPr lang="en-US" sz="2800" dirty="0" err="1"/>
              <a:t>liên</a:t>
            </a:r>
            <a:r>
              <a:rPr lang="en-US" sz="2800" dirty="0"/>
              <a:t> </a:t>
            </a:r>
            <a:r>
              <a:rPr lang="en-US" sz="2800" dirty="0" err="1"/>
              <a:t>lạc</a:t>
            </a:r>
            <a:r>
              <a:rPr lang="en-US" sz="2800" dirty="0"/>
              <a:t>, </a:t>
            </a:r>
            <a:r>
              <a:rPr lang="en-US" sz="2800" dirty="0" err="1"/>
              <a:t>hình</a:t>
            </a:r>
            <a:r>
              <a:rPr lang="en-US" sz="2800" dirty="0"/>
              <a:t> </a:t>
            </a:r>
            <a:r>
              <a:rPr lang="en-US" sz="2800" dirty="0" err="1"/>
              <a:t>thức</a:t>
            </a:r>
            <a:r>
              <a:rPr lang="en-US" sz="2800" dirty="0"/>
              <a:t> </a:t>
            </a:r>
            <a:r>
              <a:rPr lang="en-US" sz="2800" dirty="0" err="1"/>
              <a:t>kinh</a:t>
            </a:r>
            <a:r>
              <a:rPr lang="en-US" sz="2800" dirty="0"/>
              <a:t> </a:t>
            </a:r>
            <a:r>
              <a:rPr lang="en-US" sz="2800" dirty="0" err="1"/>
              <a:t>doanh</a:t>
            </a:r>
            <a:r>
              <a:rPr lang="en-US" sz="2800" dirty="0"/>
              <a:t>, </a:t>
            </a:r>
            <a:r>
              <a:rPr lang="en-US" sz="2800" dirty="0" err="1"/>
              <a:t>năm</a:t>
            </a:r>
            <a:r>
              <a:rPr lang="en-US" sz="2800" dirty="0"/>
              <a:t> </a:t>
            </a:r>
            <a:r>
              <a:rPr lang="en-US" sz="2800" dirty="0" err="1"/>
              <a:t>thành</a:t>
            </a:r>
            <a:r>
              <a:rPr lang="en-US" sz="2800" dirty="0"/>
              <a:t> </a:t>
            </a:r>
            <a:r>
              <a:rPr lang="en-US" sz="2800" dirty="0" err="1"/>
              <a:t>lập</a:t>
            </a:r>
            <a:endParaRPr lang="en-US" sz="2800" dirty="0"/>
          </a:p>
          <a:p>
            <a:pPr lvl="0"/>
            <a:r>
              <a:rPr lang="en-US" sz="2800" dirty="0" err="1"/>
              <a:t>Các</a:t>
            </a:r>
            <a:r>
              <a:rPr lang="en-US" sz="2800" dirty="0"/>
              <a:t> </a:t>
            </a:r>
            <a:r>
              <a:rPr lang="en-US" sz="2800" dirty="0" err="1"/>
              <a:t>tiêu</a:t>
            </a:r>
            <a:r>
              <a:rPr lang="en-US" sz="2800" dirty="0"/>
              <a:t> </a:t>
            </a:r>
            <a:r>
              <a:rPr lang="en-US" sz="2800" dirty="0" err="1"/>
              <a:t>chuẩn</a:t>
            </a:r>
            <a:r>
              <a:rPr lang="en-US" sz="2800" dirty="0"/>
              <a:t> </a:t>
            </a:r>
            <a:r>
              <a:rPr lang="en-US" sz="2800" dirty="0" err="1"/>
              <a:t>quốc</a:t>
            </a:r>
            <a:r>
              <a:rPr lang="en-US" sz="2800" dirty="0"/>
              <a:t> </a:t>
            </a:r>
            <a:r>
              <a:rPr lang="en-US" sz="2800" dirty="0" err="1"/>
              <a:t>tế</a:t>
            </a:r>
            <a:r>
              <a:rPr lang="en-US" sz="2800" dirty="0"/>
              <a:t> </a:t>
            </a:r>
            <a:r>
              <a:rPr lang="en-US" sz="2800" dirty="0" err="1"/>
              <a:t>mà</a:t>
            </a:r>
            <a:r>
              <a:rPr lang="en-US" sz="2800" dirty="0"/>
              <a:t> </a:t>
            </a:r>
            <a:r>
              <a:rPr lang="en-US" sz="2800" dirty="0" err="1"/>
              <a:t>nhà</a:t>
            </a:r>
            <a:r>
              <a:rPr lang="en-US" sz="2800" dirty="0"/>
              <a:t> </a:t>
            </a:r>
            <a:r>
              <a:rPr lang="en-US" sz="2800" dirty="0" err="1"/>
              <a:t>máy</a:t>
            </a:r>
            <a:r>
              <a:rPr lang="en-US" sz="2800" dirty="0"/>
              <a:t> </a:t>
            </a:r>
            <a:r>
              <a:rPr lang="en-US" sz="2800" dirty="0" err="1"/>
              <a:t>đạt</a:t>
            </a:r>
            <a:r>
              <a:rPr lang="en-US" sz="2800" dirty="0"/>
              <a:t> </a:t>
            </a:r>
            <a:r>
              <a:rPr lang="en-US" sz="2800" dirty="0" err="1"/>
              <a:t>được</a:t>
            </a:r>
            <a:r>
              <a:rPr lang="en-US" sz="2800" dirty="0"/>
              <a:t> </a:t>
            </a:r>
            <a:r>
              <a:rPr lang="en-US" sz="2800" dirty="0" err="1"/>
              <a:t>chứng</a:t>
            </a:r>
            <a:r>
              <a:rPr lang="en-US" sz="2800" dirty="0"/>
              <a:t> </a:t>
            </a:r>
            <a:r>
              <a:rPr lang="en-US" sz="2800" dirty="0" err="1"/>
              <a:t>nhận</a:t>
            </a:r>
            <a:r>
              <a:rPr lang="en-US" sz="2800" dirty="0"/>
              <a:t>: ISO 9000/  ISO 9001, SA </a:t>
            </a:r>
            <a:r>
              <a:rPr lang="en-US" sz="2800" dirty="0" smtClean="0"/>
              <a:t>8000</a:t>
            </a:r>
          </a:p>
          <a:p>
            <a:pPr marL="0" lvl="0" indent="0">
              <a:buNone/>
            </a:pPr>
            <a:r>
              <a:rPr lang="en-US" sz="2800" dirty="0" smtClean="0"/>
              <a:t>(        </a:t>
            </a:r>
            <a:r>
              <a:rPr lang="en-US" sz="2800" i="1" dirty="0" smtClean="0">
                <a:solidFill>
                  <a:srgbClr val="FF0000"/>
                </a:solidFill>
              </a:rPr>
              <a:t>CÂU HỎI: </a:t>
            </a:r>
            <a:r>
              <a:rPr lang="en-US" sz="2800" i="1" dirty="0" err="1" smtClean="0">
                <a:solidFill>
                  <a:srgbClr val="FF0000"/>
                </a:solidFill>
              </a:rPr>
              <a:t>Tiêu</a:t>
            </a:r>
            <a:r>
              <a:rPr lang="en-US" sz="2800" i="1" dirty="0" smtClean="0">
                <a:solidFill>
                  <a:srgbClr val="FF0000"/>
                </a:solidFill>
              </a:rPr>
              <a:t> </a:t>
            </a:r>
            <a:r>
              <a:rPr lang="en-US" sz="2800" i="1" dirty="0" err="1" smtClean="0">
                <a:solidFill>
                  <a:srgbClr val="FF0000"/>
                </a:solidFill>
              </a:rPr>
              <a:t>chuẩn</a:t>
            </a:r>
            <a:r>
              <a:rPr lang="en-US" sz="2800" i="1" dirty="0" smtClean="0">
                <a:solidFill>
                  <a:srgbClr val="FF0000"/>
                </a:solidFill>
              </a:rPr>
              <a:t> </a:t>
            </a:r>
            <a:r>
              <a:rPr lang="en-US" sz="2800" i="1" dirty="0" err="1" smtClean="0">
                <a:solidFill>
                  <a:srgbClr val="FF0000"/>
                </a:solidFill>
              </a:rPr>
              <a:t>quốc</a:t>
            </a:r>
            <a:r>
              <a:rPr lang="en-US" sz="2800" i="1" dirty="0" smtClean="0">
                <a:solidFill>
                  <a:srgbClr val="FF0000"/>
                </a:solidFill>
              </a:rPr>
              <a:t> </a:t>
            </a:r>
            <a:r>
              <a:rPr lang="en-US" sz="2800" i="1" dirty="0" err="1" smtClean="0">
                <a:solidFill>
                  <a:srgbClr val="FF0000"/>
                </a:solidFill>
              </a:rPr>
              <a:t>tế</a:t>
            </a:r>
            <a:r>
              <a:rPr lang="en-US" sz="2800" i="1" dirty="0" smtClean="0">
                <a:solidFill>
                  <a:srgbClr val="FF0000"/>
                </a:solidFill>
              </a:rPr>
              <a:t> ISO, SA </a:t>
            </a:r>
            <a:r>
              <a:rPr lang="en-US" sz="2800" i="1" dirty="0" err="1" smtClean="0">
                <a:solidFill>
                  <a:srgbClr val="FF0000"/>
                </a:solidFill>
              </a:rPr>
              <a:t>là</a:t>
            </a:r>
            <a:r>
              <a:rPr lang="en-US" sz="2800" i="1" dirty="0" smtClean="0">
                <a:solidFill>
                  <a:srgbClr val="FF0000"/>
                </a:solidFill>
              </a:rPr>
              <a:t> </a:t>
            </a:r>
            <a:r>
              <a:rPr lang="en-US" sz="2800" i="1" dirty="0" err="1" smtClean="0">
                <a:solidFill>
                  <a:srgbClr val="FF0000"/>
                </a:solidFill>
              </a:rPr>
              <a:t>gì</a:t>
            </a:r>
            <a:r>
              <a:rPr lang="en-US" sz="2800" i="1" dirty="0" smtClean="0">
                <a:solidFill>
                  <a:srgbClr val="FF0000"/>
                </a:solidFill>
              </a:rPr>
              <a:t>?</a:t>
            </a:r>
            <a:r>
              <a:rPr lang="en-US" sz="2800" dirty="0" smtClean="0">
                <a:solidFill>
                  <a:srgbClr val="FF0000"/>
                </a:solidFill>
              </a:rPr>
              <a:t>)</a:t>
            </a:r>
            <a:endParaRPr lang="en-US" sz="2800" dirty="0">
              <a:solidFill>
                <a:srgbClr val="FF0000"/>
              </a:solidFill>
            </a:endParaRPr>
          </a:p>
          <a:p>
            <a:pPr lvl="0"/>
            <a:r>
              <a:rPr lang="en-US" sz="2800" dirty="0" err="1"/>
              <a:t>Khách</a:t>
            </a:r>
            <a:r>
              <a:rPr lang="en-US" sz="2800" dirty="0"/>
              <a:t> </a:t>
            </a:r>
            <a:r>
              <a:rPr lang="en-US" sz="2800" dirty="0" err="1"/>
              <a:t>hàng</a:t>
            </a:r>
            <a:r>
              <a:rPr lang="en-US" sz="2800" dirty="0"/>
              <a:t> </a:t>
            </a:r>
            <a:r>
              <a:rPr lang="en-US" sz="2800" dirty="0" err="1"/>
              <a:t>truyền</a:t>
            </a:r>
            <a:r>
              <a:rPr lang="en-US" sz="2800" dirty="0"/>
              <a:t> </a:t>
            </a:r>
            <a:r>
              <a:rPr lang="en-US" sz="2800" dirty="0" err="1"/>
              <a:t>thống</a:t>
            </a:r>
            <a:r>
              <a:rPr lang="en-US" sz="2800" dirty="0"/>
              <a:t> </a:t>
            </a:r>
            <a:r>
              <a:rPr lang="en-US" sz="2800" dirty="0" err="1"/>
              <a:t>và</a:t>
            </a:r>
            <a:r>
              <a:rPr lang="en-US" sz="2800" dirty="0"/>
              <a:t> </a:t>
            </a:r>
            <a:r>
              <a:rPr lang="en-US" sz="2800" dirty="0" err="1"/>
              <a:t>sản</a:t>
            </a:r>
            <a:r>
              <a:rPr lang="en-US" sz="2800" dirty="0"/>
              <a:t> </a:t>
            </a:r>
            <a:r>
              <a:rPr lang="en-US" sz="2800" dirty="0" err="1"/>
              <a:t>phẩm</a:t>
            </a:r>
            <a:r>
              <a:rPr lang="en-US" sz="2800" dirty="0"/>
              <a:t> </a:t>
            </a:r>
            <a:r>
              <a:rPr lang="en-US" sz="2800" dirty="0" err="1"/>
              <a:t>thế</a:t>
            </a:r>
            <a:r>
              <a:rPr lang="en-US" sz="2800" dirty="0"/>
              <a:t> </a:t>
            </a:r>
            <a:r>
              <a:rPr lang="en-US" sz="2800" dirty="0" err="1"/>
              <a:t>mạnh</a:t>
            </a:r>
            <a:endParaRPr lang="en-US" sz="2800" dirty="0"/>
          </a:p>
          <a:p>
            <a:pPr lvl="0"/>
            <a:r>
              <a:rPr lang="en-US" sz="2800" dirty="0" err="1"/>
              <a:t>Quy</a:t>
            </a:r>
            <a:r>
              <a:rPr lang="en-US" sz="2800" dirty="0"/>
              <a:t> </a:t>
            </a:r>
            <a:r>
              <a:rPr lang="en-US" sz="2800" dirty="0" err="1"/>
              <a:t>mô</a:t>
            </a:r>
            <a:r>
              <a:rPr lang="en-US" sz="2800" dirty="0"/>
              <a:t> </a:t>
            </a:r>
            <a:r>
              <a:rPr lang="en-US" sz="2800" dirty="0" err="1"/>
              <a:t>nhà</a:t>
            </a:r>
            <a:r>
              <a:rPr lang="en-US" sz="2800" dirty="0"/>
              <a:t> </a:t>
            </a:r>
            <a:r>
              <a:rPr lang="en-US" sz="2800" dirty="0" err="1"/>
              <a:t>máy</a:t>
            </a:r>
            <a:r>
              <a:rPr lang="en-US" sz="2800" dirty="0"/>
              <a:t>: </a:t>
            </a:r>
            <a:r>
              <a:rPr lang="en-US" sz="2800" dirty="0" err="1"/>
              <a:t>diện</a:t>
            </a:r>
            <a:r>
              <a:rPr lang="en-US" sz="2800" dirty="0"/>
              <a:t> </a:t>
            </a:r>
            <a:r>
              <a:rPr lang="en-US" sz="2800" dirty="0" err="1"/>
              <a:t>tích</a:t>
            </a:r>
            <a:r>
              <a:rPr lang="en-US" sz="2800" dirty="0"/>
              <a:t>, </a:t>
            </a:r>
            <a:r>
              <a:rPr lang="en-US" sz="2800" dirty="0" err="1"/>
              <a:t>số</a:t>
            </a:r>
            <a:r>
              <a:rPr lang="en-US" sz="2800" dirty="0"/>
              <a:t> </a:t>
            </a:r>
            <a:r>
              <a:rPr lang="en-US" sz="2800" dirty="0" err="1"/>
              <a:t>công</a:t>
            </a:r>
            <a:r>
              <a:rPr lang="en-US" sz="2800" dirty="0"/>
              <a:t> </a:t>
            </a:r>
            <a:r>
              <a:rPr lang="en-US" sz="2800" dirty="0" err="1"/>
              <a:t>nhân</a:t>
            </a:r>
            <a:r>
              <a:rPr lang="en-US" sz="2800" dirty="0"/>
              <a:t>, </a:t>
            </a:r>
            <a:r>
              <a:rPr lang="en-US" sz="2800" dirty="0" err="1"/>
              <a:t>sản</a:t>
            </a:r>
            <a:r>
              <a:rPr lang="en-US" sz="2800" dirty="0"/>
              <a:t> </a:t>
            </a:r>
            <a:r>
              <a:rPr lang="en-US" sz="2800" dirty="0" err="1"/>
              <a:t>lượng</a:t>
            </a:r>
            <a:r>
              <a:rPr lang="en-US" sz="2800" dirty="0"/>
              <a:t> </a:t>
            </a:r>
            <a:r>
              <a:rPr lang="en-US" sz="2800" dirty="0" err="1"/>
              <a:t>bình</a:t>
            </a:r>
            <a:r>
              <a:rPr lang="en-US" sz="2800" dirty="0"/>
              <a:t> </a:t>
            </a:r>
            <a:r>
              <a:rPr lang="en-US" sz="2800" dirty="0" err="1"/>
              <a:t>quân</a:t>
            </a:r>
            <a:r>
              <a:rPr lang="en-US" sz="2800" dirty="0"/>
              <a:t> </a:t>
            </a:r>
            <a:r>
              <a:rPr lang="en-US" sz="2800" dirty="0" err="1"/>
              <a:t>theo</a:t>
            </a:r>
            <a:r>
              <a:rPr lang="en-US" sz="2800" dirty="0"/>
              <a:t> </a:t>
            </a:r>
            <a:r>
              <a:rPr lang="en-US" sz="2800" dirty="0" err="1"/>
              <a:t>tháng</a:t>
            </a:r>
            <a:r>
              <a:rPr lang="en-US" sz="2800" dirty="0"/>
              <a:t>, </a:t>
            </a:r>
            <a:r>
              <a:rPr lang="en-US" sz="2800" dirty="0" err="1"/>
              <a:t>doanh</a:t>
            </a:r>
            <a:r>
              <a:rPr lang="en-US" sz="2800" dirty="0"/>
              <a:t> </a:t>
            </a:r>
            <a:r>
              <a:rPr lang="en-US" sz="2800" dirty="0" err="1"/>
              <a:t>thu</a:t>
            </a:r>
            <a:r>
              <a:rPr lang="en-US" sz="2800" dirty="0"/>
              <a:t> </a:t>
            </a:r>
            <a:r>
              <a:rPr lang="en-US" sz="2800" dirty="0" err="1"/>
              <a:t>hàng</a:t>
            </a:r>
            <a:r>
              <a:rPr lang="en-US" sz="2800" dirty="0"/>
              <a:t> </a:t>
            </a:r>
            <a:r>
              <a:rPr lang="en-US" sz="2800" dirty="0" err="1"/>
              <a:t>năm</a:t>
            </a:r>
            <a:r>
              <a:rPr lang="en-US" sz="2800" dirty="0"/>
              <a:t>, </a:t>
            </a:r>
            <a:r>
              <a:rPr lang="en-US" sz="2800" dirty="0" err="1"/>
              <a:t>hình</a:t>
            </a:r>
            <a:r>
              <a:rPr lang="en-US" sz="2800" dirty="0"/>
              <a:t> </a:t>
            </a:r>
            <a:r>
              <a:rPr lang="en-US" sz="2800" dirty="0" err="1"/>
              <a:t>thức</a:t>
            </a:r>
            <a:r>
              <a:rPr lang="en-US" sz="2800" dirty="0"/>
              <a:t> </a:t>
            </a:r>
            <a:r>
              <a:rPr lang="en-US" sz="2800" dirty="0" err="1"/>
              <a:t>gia</a:t>
            </a:r>
            <a:r>
              <a:rPr lang="en-US" sz="2800" dirty="0"/>
              <a:t> </a:t>
            </a:r>
            <a:r>
              <a:rPr lang="en-US" sz="2800" dirty="0" err="1"/>
              <a:t>công</a:t>
            </a:r>
            <a:endParaRPr lang="en-US" sz="2800" dirty="0"/>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
        <p:nvSpPr>
          <p:cNvPr id="2" name="Right Arrow 1"/>
          <p:cNvSpPr/>
          <p:nvPr/>
        </p:nvSpPr>
        <p:spPr>
          <a:xfrm>
            <a:off x="381000" y="4191000"/>
            <a:ext cx="685800" cy="2042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74911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blinds(horizontal)">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29</a:t>
            </a:fld>
            <a:endParaRPr lang="en-US" smtClean="0"/>
          </a:p>
        </p:txBody>
      </p:sp>
      <p:sp>
        <p:nvSpPr>
          <p:cNvPr id="4" name="Content Placeholder 2"/>
          <p:cNvSpPr>
            <a:spLocks noGrp="1"/>
          </p:cNvSpPr>
          <p:nvPr>
            <p:ph idx="1"/>
          </p:nvPr>
        </p:nvSpPr>
        <p:spPr>
          <a:xfrm>
            <a:off x="152400" y="1752600"/>
            <a:ext cx="8763000" cy="4876800"/>
          </a:xfrm>
        </p:spPr>
        <p:txBody>
          <a:bodyPr/>
          <a:lstStyle/>
          <a:p>
            <a:pPr marL="0" lvl="0" indent="0">
              <a:buNone/>
            </a:pPr>
            <a:r>
              <a:rPr lang="en-US" sz="2800" dirty="0" smtClean="0"/>
              <a:t>- </a:t>
            </a:r>
            <a:r>
              <a:rPr lang="en-US" sz="2800" dirty="0" err="1" smtClean="0"/>
              <a:t>Đánh</a:t>
            </a:r>
            <a:r>
              <a:rPr lang="en-US" sz="2800" dirty="0" smtClean="0"/>
              <a:t> </a:t>
            </a:r>
            <a:r>
              <a:rPr lang="en-US" sz="2800" dirty="0" err="1"/>
              <a:t>giá</a:t>
            </a:r>
            <a:r>
              <a:rPr lang="en-US" sz="2800" dirty="0"/>
              <a:t> chi </a:t>
            </a:r>
            <a:r>
              <a:rPr lang="en-US" sz="2800" dirty="0" err="1"/>
              <a:t>tiết</a:t>
            </a:r>
            <a:endParaRPr lang="en-US" sz="2800" dirty="0"/>
          </a:p>
          <a:p>
            <a:pPr lvl="0"/>
            <a:r>
              <a:rPr lang="en-US" sz="2800" dirty="0" err="1"/>
              <a:t>Những</a:t>
            </a:r>
            <a:r>
              <a:rPr lang="en-US" sz="2800" dirty="0"/>
              <a:t> </a:t>
            </a:r>
            <a:r>
              <a:rPr lang="en-US" sz="2800" dirty="0" err="1"/>
              <a:t>sản</a:t>
            </a:r>
            <a:r>
              <a:rPr lang="en-US" sz="2800" dirty="0"/>
              <a:t> </a:t>
            </a:r>
            <a:r>
              <a:rPr lang="en-US" sz="2800" dirty="0" err="1"/>
              <a:t>phẩm</a:t>
            </a:r>
            <a:r>
              <a:rPr lang="en-US" sz="2800" dirty="0"/>
              <a:t> </a:t>
            </a:r>
            <a:r>
              <a:rPr lang="en-US" sz="2800" dirty="0" err="1"/>
              <a:t>mà</a:t>
            </a:r>
            <a:r>
              <a:rPr lang="en-US" sz="2800" dirty="0"/>
              <a:t> </a:t>
            </a:r>
            <a:r>
              <a:rPr lang="en-US" sz="2800" dirty="0" err="1"/>
              <a:t>nhà</a:t>
            </a:r>
            <a:r>
              <a:rPr lang="en-US" sz="2800" dirty="0"/>
              <a:t> </a:t>
            </a:r>
            <a:r>
              <a:rPr lang="en-US" sz="2800" dirty="0" err="1"/>
              <a:t>máy</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sản</a:t>
            </a:r>
            <a:r>
              <a:rPr lang="en-US" sz="2800" dirty="0"/>
              <a:t> </a:t>
            </a:r>
            <a:r>
              <a:rPr lang="en-US" sz="2800" dirty="0" err="1"/>
              <a:t>xuất</a:t>
            </a:r>
            <a:r>
              <a:rPr lang="en-US" sz="2800" dirty="0"/>
              <a:t> </a:t>
            </a:r>
            <a:r>
              <a:rPr lang="en-US" sz="2800" dirty="0" err="1"/>
              <a:t>đáp</a:t>
            </a:r>
            <a:r>
              <a:rPr lang="en-US" sz="2800" dirty="0"/>
              <a:t> </a:t>
            </a:r>
            <a:r>
              <a:rPr lang="en-US" sz="2800" dirty="0" err="1"/>
              <a:t>ứng</a:t>
            </a:r>
            <a:r>
              <a:rPr lang="en-US" sz="2800" dirty="0"/>
              <a:t> </a:t>
            </a:r>
            <a:r>
              <a:rPr lang="en-US" sz="2800" dirty="0" err="1"/>
              <a:t>phù</a:t>
            </a:r>
            <a:r>
              <a:rPr lang="en-US" sz="2800" dirty="0"/>
              <a:t> </a:t>
            </a:r>
            <a:r>
              <a:rPr lang="en-US" sz="2800" dirty="0" err="1"/>
              <a:t>hợp</a:t>
            </a:r>
            <a:r>
              <a:rPr lang="en-US" sz="2800" dirty="0"/>
              <a:t> </a:t>
            </a:r>
            <a:r>
              <a:rPr lang="en-US" sz="2800" dirty="0" err="1"/>
              <a:t>với</a:t>
            </a:r>
            <a:r>
              <a:rPr lang="en-US" sz="2800" dirty="0"/>
              <a:t> </a:t>
            </a:r>
            <a:r>
              <a:rPr lang="en-US" sz="2800" dirty="0" err="1"/>
              <a:t>yêu</a:t>
            </a:r>
            <a:r>
              <a:rPr lang="en-US" sz="2800" dirty="0"/>
              <a:t> </a:t>
            </a:r>
            <a:r>
              <a:rPr lang="en-US" sz="2800" dirty="0" err="1"/>
              <a:t>cầu</a:t>
            </a:r>
            <a:r>
              <a:rPr lang="en-US" sz="2800" dirty="0"/>
              <a:t> VPĐD </a:t>
            </a:r>
          </a:p>
          <a:p>
            <a:pPr lvl="0"/>
            <a:r>
              <a:rPr lang="en-US" sz="2800" dirty="0" err="1"/>
              <a:t>Đánh</a:t>
            </a:r>
            <a:r>
              <a:rPr lang="en-US" sz="2800" dirty="0"/>
              <a:t> </a:t>
            </a:r>
            <a:r>
              <a:rPr lang="en-US" sz="2800" dirty="0" err="1"/>
              <a:t>giá</a:t>
            </a:r>
            <a:r>
              <a:rPr lang="en-US" sz="2800" dirty="0"/>
              <a:t> </a:t>
            </a:r>
            <a:r>
              <a:rPr lang="en-US" sz="2800" dirty="0" err="1"/>
              <a:t>bằng</a:t>
            </a:r>
            <a:r>
              <a:rPr lang="en-US" sz="2800" dirty="0"/>
              <a:t> con </a:t>
            </a:r>
            <a:r>
              <a:rPr lang="en-US" sz="2800" dirty="0" err="1"/>
              <a:t>số</a:t>
            </a:r>
            <a:r>
              <a:rPr lang="en-US" sz="2800" dirty="0"/>
              <a:t> </a:t>
            </a:r>
            <a:r>
              <a:rPr lang="en-US" sz="2800" dirty="0" err="1"/>
              <a:t>cụ</a:t>
            </a:r>
            <a:r>
              <a:rPr lang="en-US" sz="2800" dirty="0"/>
              <a:t> </a:t>
            </a:r>
            <a:r>
              <a:rPr lang="en-US" sz="2800" dirty="0" err="1"/>
              <a:t>thể</a:t>
            </a:r>
            <a:r>
              <a:rPr lang="en-US" sz="2800" dirty="0"/>
              <a:t> </a:t>
            </a:r>
            <a:r>
              <a:rPr lang="en-US" sz="2800" dirty="0" err="1"/>
              <a:t>về</a:t>
            </a:r>
            <a:r>
              <a:rPr lang="en-US" sz="2800" dirty="0"/>
              <a:t> </a:t>
            </a:r>
            <a:r>
              <a:rPr lang="en-US" sz="2800" dirty="0" err="1"/>
              <a:t>diện</a:t>
            </a:r>
            <a:r>
              <a:rPr lang="en-US" sz="2800" dirty="0"/>
              <a:t> </a:t>
            </a:r>
            <a:r>
              <a:rPr lang="en-US" sz="2800" dirty="0" err="1"/>
              <a:t>tích</a:t>
            </a:r>
            <a:r>
              <a:rPr lang="en-US" sz="2800" dirty="0"/>
              <a:t>, </a:t>
            </a:r>
            <a:r>
              <a:rPr lang="en-US" sz="2800" dirty="0" err="1"/>
              <a:t>quy</a:t>
            </a:r>
            <a:r>
              <a:rPr lang="en-US" sz="2800" dirty="0"/>
              <a:t> </a:t>
            </a:r>
            <a:r>
              <a:rPr lang="en-US" sz="2800" dirty="0" err="1"/>
              <a:t>mô</a:t>
            </a:r>
            <a:r>
              <a:rPr lang="en-US" sz="2800" dirty="0"/>
              <a:t> </a:t>
            </a:r>
            <a:r>
              <a:rPr lang="en-US" sz="2800" dirty="0" err="1"/>
              <a:t>các</a:t>
            </a:r>
            <a:r>
              <a:rPr lang="en-US" sz="2800" dirty="0"/>
              <a:t> </a:t>
            </a:r>
            <a:r>
              <a:rPr lang="en-US" sz="2800" dirty="0" err="1"/>
              <a:t>phòng</a:t>
            </a:r>
            <a:r>
              <a:rPr lang="en-US" sz="2800" dirty="0"/>
              <a:t> ban, </a:t>
            </a:r>
            <a:r>
              <a:rPr lang="en-US" sz="2800" dirty="0" err="1"/>
              <a:t>xưởng</a:t>
            </a:r>
            <a:endParaRPr lang="en-US" sz="2800" dirty="0"/>
          </a:p>
          <a:p>
            <a:pPr lvl="0"/>
            <a:r>
              <a:rPr lang="en-US" sz="2800" dirty="0" err="1"/>
              <a:t>Số</a:t>
            </a:r>
            <a:r>
              <a:rPr lang="en-US" sz="2800" dirty="0"/>
              <a:t> </a:t>
            </a:r>
            <a:r>
              <a:rPr lang="en-US" sz="2800" dirty="0" err="1"/>
              <a:t>lượng</a:t>
            </a:r>
            <a:r>
              <a:rPr lang="en-US" sz="2800" dirty="0"/>
              <a:t> </a:t>
            </a:r>
            <a:r>
              <a:rPr lang="en-US" sz="2800" dirty="0" err="1"/>
              <a:t>công</a:t>
            </a:r>
            <a:r>
              <a:rPr lang="en-US" sz="2800" dirty="0"/>
              <a:t> </a:t>
            </a:r>
            <a:r>
              <a:rPr lang="en-US" sz="2800" dirty="0" err="1"/>
              <a:t>nhân</a:t>
            </a:r>
            <a:r>
              <a:rPr lang="en-US" sz="2800" dirty="0"/>
              <a:t> </a:t>
            </a:r>
            <a:r>
              <a:rPr lang="en-US" sz="2800" dirty="0" err="1"/>
              <a:t>của</a:t>
            </a:r>
            <a:r>
              <a:rPr lang="en-US" sz="2800" dirty="0"/>
              <a:t> </a:t>
            </a:r>
            <a:r>
              <a:rPr lang="en-US" sz="2800" dirty="0" err="1"/>
              <a:t>nhà</a:t>
            </a:r>
            <a:r>
              <a:rPr lang="en-US" sz="2800" dirty="0"/>
              <a:t> </a:t>
            </a:r>
            <a:r>
              <a:rPr lang="en-US" sz="2800" dirty="0" err="1"/>
              <a:t>máy</a:t>
            </a:r>
            <a:r>
              <a:rPr lang="en-US" sz="2800" dirty="0"/>
              <a:t>, </a:t>
            </a:r>
            <a:r>
              <a:rPr lang="en-US" sz="2800" dirty="0" err="1"/>
              <a:t>tay</a:t>
            </a:r>
            <a:r>
              <a:rPr lang="en-US" sz="2800" dirty="0"/>
              <a:t> </a:t>
            </a:r>
            <a:r>
              <a:rPr lang="en-US" sz="2800" dirty="0" err="1"/>
              <a:t>nghề</a:t>
            </a:r>
            <a:r>
              <a:rPr lang="en-US" sz="2800" dirty="0"/>
              <a:t> </a:t>
            </a:r>
            <a:r>
              <a:rPr lang="en-US" sz="2800" dirty="0" err="1"/>
              <a:t>công</a:t>
            </a:r>
            <a:r>
              <a:rPr lang="en-US" sz="2800" dirty="0"/>
              <a:t> </a:t>
            </a:r>
            <a:r>
              <a:rPr lang="en-US" sz="2800" dirty="0" err="1"/>
              <a:t>nhân</a:t>
            </a:r>
            <a:r>
              <a:rPr lang="en-US" sz="2800" dirty="0"/>
              <a:t>, </a:t>
            </a:r>
            <a:r>
              <a:rPr lang="en-US" sz="2800" dirty="0" err="1"/>
              <a:t>số</a:t>
            </a:r>
            <a:r>
              <a:rPr lang="en-US" sz="2800" dirty="0"/>
              <a:t> </a:t>
            </a:r>
            <a:r>
              <a:rPr lang="en-US" sz="2800" dirty="0" err="1"/>
              <a:t>chuyền</a:t>
            </a:r>
            <a:r>
              <a:rPr lang="en-US" sz="2800" dirty="0"/>
              <a:t>, </a:t>
            </a:r>
            <a:r>
              <a:rPr lang="en-US" sz="2800" dirty="0" err="1"/>
              <a:t>số</a:t>
            </a:r>
            <a:r>
              <a:rPr lang="en-US" sz="2800" dirty="0"/>
              <a:t> </a:t>
            </a:r>
            <a:r>
              <a:rPr lang="en-US" sz="2800" dirty="0" err="1"/>
              <a:t>máy</a:t>
            </a:r>
            <a:r>
              <a:rPr lang="en-US" sz="2800" dirty="0"/>
              <a:t> </a:t>
            </a:r>
            <a:r>
              <a:rPr lang="en-US" sz="2800" dirty="0" err="1"/>
              <a:t>móc</a:t>
            </a:r>
            <a:r>
              <a:rPr lang="en-US" sz="2800" dirty="0"/>
              <a:t> </a:t>
            </a:r>
            <a:r>
              <a:rPr lang="en-US" sz="2800" dirty="0" err="1"/>
              <a:t>mỗi</a:t>
            </a:r>
            <a:r>
              <a:rPr lang="en-US" sz="2800" dirty="0"/>
              <a:t> </a:t>
            </a:r>
            <a:r>
              <a:rPr lang="en-US" sz="2800" dirty="0" err="1" smtClean="0"/>
              <a:t>chuyền</a:t>
            </a:r>
            <a:endParaRPr lang="en-US" sz="2800" dirty="0"/>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989813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30</a:t>
            </a:fld>
            <a:endParaRPr lang="en-US" smtClean="0"/>
          </a:p>
        </p:txBody>
      </p:sp>
      <p:sp>
        <p:nvSpPr>
          <p:cNvPr id="4" name="Content Placeholder 2"/>
          <p:cNvSpPr>
            <a:spLocks noGrp="1"/>
          </p:cNvSpPr>
          <p:nvPr>
            <p:ph idx="1"/>
          </p:nvPr>
        </p:nvSpPr>
        <p:spPr>
          <a:xfrm>
            <a:off x="152400" y="1752600"/>
            <a:ext cx="8763000" cy="4876800"/>
          </a:xfrm>
        </p:spPr>
        <p:txBody>
          <a:bodyPr/>
          <a:lstStyle/>
          <a:p>
            <a:pPr marL="0" lvl="0" indent="0">
              <a:buNone/>
            </a:pPr>
            <a:r>
              <a:rPr lang="en-US" sz="2800" dirty="0" smtClean="0"/>
              <a:t>- </a:t>
            </a:r>
            <a:r>
              <a:rPr lang="en-US" sz="2800" dirty="0" err="1" smtClean="0"/>
              <a:t>Đánh</a:t>
            </a:r>
            <a:r>
              <a:rPr lang="en-US" sz="2800" dirty="0" smtClean="0"/>
              <a:t> </a:t>
            </a:r>
            <a:r>
              <a:rPr lang="en-US" sz="2800" dirty="0" err="1"/>
              <a:t>giá</a:t>
            </a:r>
            <a:r>
              <a:rPr lang="en-US" sz="2800" dirty="0"/>
              <a:t> chi </a:t>
            </a:r>
            <a:r>
              <a:rPr lang="en-US" sz="2800" dirty="0" err="1"/>
              <a:t>tiết</a:t>
            </a:r>
            <a:endParaRPr lang="en-US" sz="2800" dirty="0"/>
          </a:p>
          <a:p>
            <a:pPr lvl="0"/>
            <a:r>
              <a:rPr lang="en-US" sz="2800" dirty="0" err="1" smtClean="0"/>
              <a:t>Quy</a:t>
            </a:r>
            <a:r>
              <a:rPr lang="en-US" sz="2800" dirty="0" smtClean="0"/>
              <a:t> </a:t>
            </a:r>
            <a:r>
              <a:rPr lang="en-US" sz="2800" dirty="0" err="1"/>
              <a:t>trình</a:t>
            </a:r>
            <a:r>
              <a:rPr lang="en-US" sz="2800" dirty="0"/>
              <a:t> </a:t>
            </a:r>
            <a:r>
              <a:rPr lang="en-US" sz="2800" dirty="0" err="1"/>
              <a:t>sản</a:t>
            </a:r>
            <a:r>
              <a:rPr lang="en-US" sz="2800" dirty="0"/>
              <a:t> </a:t>
            </a:r>
            <a:r>
              <a:rPr lang="en-US" sz="2800" dirty="0" err="1"/>
              <a:t>xuất</a:t>
            </a:r>
            <a:r>
              <a:rPr lang="en-US" sz="2800" dirty="0"/>
              <a:t> </a:t>
            </a:r>
            <a:r>
              <a:rPr lang="en-US" sz="2800" dirty="0" err="1"/>
              <a:t>từ</a:t>
            </a:r>
            <a:r>
              <a:rPr lang="en-US" sz="2800" dirty="0"/>
              <a:t> </a:t>
            </a:r>
            <a:r>
              <a:rPr lang="en-US" sz="2800" dirty="0" err="1"/>
              <a:t>lúc</a:t>
            </a:r>
            <a:r>
              <a:rPr lang="en-US" sz="2800" dirty="0"/>
              <a:t> </a:t>
            </a:r>
            <a:r>
              <a:rPr lang="en-US" sz="2800" dirty="0" err="1"/>
              <a:t>nhận</a:t>
            </a:r>
            <a:r>
              <a:rPr lang="en-US" sz="2800" dirty="0"/>
              <a:t> </a:t>
            </a:r>
            <a:r>
              <a:rPr lang="en-US" sz="2800" dirty="0" err="1"/>
              <a:t>đơn</a:t>
            </a:r>
            <a:r>
              <a:rPr lang="en-US" sz="2800" dirty="0"/>
              <a:t> </a:t>
            </a:r>
            <a:r>
              <a:rPr lang="en-US" sz="2800" dirty="0" err="1"/>
              <a:t>đến</a:t>
            </a:r>
            <a:r>
              <a:rPr lang="en-US" sz="2800" dirty="0"/>
              <a:t> </a:t>
            </a:r>
            <a:r>
              <a:rPr lang="en-US" sz="2800" dirty="0" err="1"/>
              <a:t>khi</a:t>
            </a:r>
            <a:r>
              <a:rPr lang="en-US" sz="2800" dirty="0"/>
              <a:t> </a:t>
            </a:r>
            <a:r>
              <a:rPr lang="en-US" sz="2800" dirty="0" err="1"/>
              <a:t>hoàn</a:t>
            </a:r>
            <a:r>
              <a:rPr lang="en-US" sz="2800" dirty="0"/>
              <a:t> </a:t>
            </a:r>
            <a:r>
              <a:rPr lang="en-US" sz="2800" dirty="0" err="1"/>
              <a:t>tất</a:t>
            </a:r>
            <a:endParaRPr lang="en-US" sz="2800" dirty="0"/>
          </a:p>
          <a:p>
            <a:pPr lvl="0"/>
            <a:r>
              <a:rPr lang="en-US" sz="2800" dirty="0" err="1"/>
              <a:t>Đánh</a:t>
            </a:r>
            <a:r>
              <a:rPr lang="en-US" sz="2800" dirty="0"/>
              <a:t> </a:t>
            </a:r>
            <a:r>
              <a:rPr lang="en-US" sz="2800" dirty="0" err="1"/>
              <a:t>giá</a:t>
            </a:r>
            <a:r>
              <a:rPr lang="en-US" sz="2800" dirty="0"/>
              <a:t> </a:t>
            </a:r>
            <a:r>
              <a:rPr lang="en-US" sz="2800" dirty="0" err="1"/>
              <a:t>bảng</a:t>
            </a:r>
            <a:r>
              <a:rPr lang="en-US" sz="2800" dirty="0"/>
              <a:t> </a:t>
            </a:r>
            <a:r>
              <a:rPr lang="en-US" sz="2800" dirty="0" err="1"/>
              <a:t>kế</a:t>
            </a:r>
            <a:r>
              <a:rPr lang="en-US" sz="2800" dirty="0"/>
              <a:t> </a:t>
            </a:r>
            <a:r>
              <a:rPr lang="en-US" sz="2800" dirty="0" err="1"/>
              <a:t>hoạch</a:t>
            </a:r>
            <a:r>
              <a:rPr lang="en-US" sz="2800" dirty="0"/>
              <a:t> </a:t>
            </a:r>
            <a:r>
              <a:rPr lang="en-US" sz="2800" dirty="0" err="1"/>
              <a:t>sản</a:t>
            </a:r>
            <a:r>
              <a:rPr lang="en-US" sz="2800" dirty="0"/>
              <a:t> </a:t>
            </a:r>
            <a:r>
              <a:rPr lang="en-US" sz="2800" dirty="0" err="1"/>
              <a:t>xuất</a:t>
            </a:r>
            <a:r>
              <a:rPr lang="en-US" sz="2800" dirty="0"/>
              <a:t> </a:t>
            </a:r>
            <a:r>
              <a:rPr lang="en-US" sz="2800" dirty="0" err="1"/>
              <a:t>của</a:t>
            </a:r>
            <a:r>
              <a:rPr lang="en-US" sz="2800" dirty="0"/>
              <a:t> </a:t>
            </a:r>
            <a:r>
              <a:rPr lang="en-US" sz="2800" dirty="0" err="1"/>
              <a:t>nhà</a:t>
            </a:r>
            <a:r>
              <a:rPr lang="en-US" sz="2800" dirty="0"/>
              <a:t> </a:t>
            </a:r>
            <a:r>
              <a:rPr lang="en-US" sz="2800" dirty="0" err="1"/>
              <a:t>máy</a:t>
            </a:r>
            <a:endParaRPr lang="en-US" sz="2800" dirty="0"/>
          </a:p>
          <a:p>
            <a:pPr lvl="0"/>
            <a:r>
              <a:rPr lang="en-US" sz="2800" dirty="0" err="1"/>
              <a:t>Môi</a:t>
            </a:r>
            <a:r>
              <a:rPr lang="en-US" sz="2800" dirty="0"/>
              <a:t> </a:t>
            </a:r>
            <a:r>
              <a:rPr lang="en-US" sz="2800" dirty="0" err="1"/>
              <a:t>trường</a:t>
            </a:r>
            <a:r>
              <a:rPr lang="en-US" sz="2800" dirty="0"/>
              <a:t> </a:t>
            </a:r>
            <a:r>
              <a:rPr lang="en-US" sz="2800" dirty="0" err="1"/>
              <a:t>làm</a:t>
            </a:r>
            <a:r>
              <a:rPr lang="en-US" sz="2800" dirty="0"/>
              <a:t> </a:t>
            </a:r>
            <a:r>
              <a:rPr lang="en-US" sz="2800" dirty="0" err="1"/>
              <a:t>việc</a:t>
            </a:r>
            <a:r>
              <a:rPr lang="en-US" sz="2800" dirty="0"/>
              <a:t>, </a:t>
            </a:r>
            <a:r>
              <a:rPr lang="en-US" sz="2800" dirty="0" err="1"/>
              <a:t>ánh</a:t>
            </a:r>
            <a:r>
              <a:rPr lang="en-US" sz="2800" dirty="0"/>
              <a:t> </a:t>
            </a:r>
            <a:r>
              <a:rPr lang="en-US" sz="2800" dirty="0" err="1"/>
              <a:t>sáng</a:t>
            </a:r>
            <a:r>
              <a:rPr lang="en-US" sz="2800" dirty="0"/>
              <a:t>, </a:t>
            </a:r>
            <a:r>
              <a:rPr lang="en-US" sz="2800" dirty="0" err="1"/>
              <a:t>cơ</a:t>
            </a:r>
            <a:r>
              <a:rPr lang="en-US" sz="2800" dirty="0"/>
              <a:t> </a:t>
            </a:r>
            <a:r>
              <a:rPr lang="en-US" sz="2800" dirty="0" err="1"/>
              <a:t>giới</a:t>
            </a:r>
            <a:r>
              <a:rPr lang="en-US" sz="2800" dirty="0"/>
              <a:t> </a:t>
            </a:r>
            <a:r>
              <a:rPr lang="en-US" sz="2800" dirty="0" err="1"/>
              <a:t>hóa</a:t>
            </a:r>
            <a:r>
              <a:rPr lang="en-US" sz="2800" dirty="0"/>
              <a:t>, </a:t>
            </a:r>
            <a:r>
              <a:rPr lang="en-US" sz="2800" dirty="0" err="1"/>
              <a:t>tự</a:t>
            </a:r>
            <a:r>
              <a:rPr lang="en-US" sz="2800" dirty="0"/>
              <a:t> </a:t>
            </a:r>
            <a:r>
              <a:rPr lang="en-US" sz="2800" dirty="0" err="1"/>
              <a:t>động</a:t>
            </a:r>
            <a:r>
              <a:rPr lang="en-US" sz="2800" dirty="0"/>
              <a:t> </a:t>
            </a:r>
            <a:r>
              <a:rPr lang="en-US" sz="2800" dirty="0" err="1"/>
              <a:t>hóa</a:t>
            </a:r>
            <a:r>
              <a:rPr lang="en-US" sz="2800" dirty="0"/>
              <a:t>, </a:t>
            </a:r>
            <a:r>
              <a:rPr lang="en-US" sz="2800" dirty="0" err="1"/>
              <a:t>công</a:t>
            </a:r>
            <a:r>
              <a:rPr lang="en-US" sz="2800" dirty="0"/>
              <a:t> </a:t>
            </a:r>
            <a:r>
              <a:rPr lang="en-US" sz="2800" dirty="0" err="1"/>
              <a:t>suất</a:t>
            </a:r>
            <a:r>
              <a:rPr lang="en-US" sz="2800" dirty="0"/>
              <a:t> </a:t>
            </a:r>
            <a:r>
              <a:rPr lang="en-US" sz="2800" dirty="0" err="1"/>
              <a:t>làm</a:t>
            </a:r>
            <a:r>
              <a:rPr lang="en-US" sz="2800" dirty="0"/>
              <a:t> </a:t>
            </a:r>
            <a:r>
              <a:rPr lang="en-US" sz="2800" dirty="0" err="1"/>
              <a:t>việc</a:t>
            </a:r>
            <a:r>
              <a:rPr lang="en-US" sz="2800" dirty="0"/>
              <a:t> </a:t>
            </a:r>
            <a:r>
              <a:rPr lang="en-US" sz="2800" dirty="0" err="1"/>
              <a:t>của</a:t>
            </a:r>
            <a:r>
              <a:rPr lang="en-US" sz="2800" dirty="0"/>
              <a:t> </a:t>
            </a:r>
            <a:r>
              <a:rPr lang="en-US" sz="2800" dirty="0" err="1"/>
              <a:t>thiết</a:t>
            </a:r>
            <a:r>
              <a:rPr lang="en-US" sz="2800" dirty="0"/>
              <a:t> </a:t>
            </a:r>
            <a:r>
              <a:rPr lang="en-US" sz="2800" dirty="0" err="1"/>
              <a:t>bị</a:t>
            </a:r>
            <a:r>
              <a:rPr lang="en-US" sz="2800" dirty="0"/>
              <a:t>, </a:t>
            </a:r>
            <a:r>
              <a:rPr lang="en-US" sz="2800" dirty="0" err="1"/>
              <a:t>máy</a:t>
            </a:r>
            <a:r>
              <a:rPr lang="en-US" sz="2800" dirty="0"/>
              <a:t> </a:t>
            </a:r>
            <a:r>
              <a:rPr lang="en-US" sz="2800" dirty="0" err="1"/>
              <a:t>móc</a:t>
            </a:r>
            <a:r>
              <a:rPr lang="en-US" sz="2800" dirty="0"/>
              <a:t>…</a:t>
            </a:r>
          </a:p>
          <a:p>
            <a:pPr lvl="0"/>
            <a:r>
              <a:rPr lang="en-US" sz="2800" dirty="0" err="1"/>
              <a:t>Công</a:t>
            </a:r>
            <a:r>
              <a:rPr lang="en-US" sz="2800" dirty="0"/>
              <a:t> </a:t>
            </a:r>
            <a:r>
              <a:rPr lang="en-US" sz="2800" dirty="0" err="1"/>
              <a:t>đoạn</a:t>
            </a:r>
            <a:r>
              <a:rPr lang="en-US" sz="2800" dirty="0"/>
              <a:t> </a:t>
            </a:r>
            <a:r>
              <a:rPr lang="en-US" sz="2800" dirty="0" err="1"/>
              <a:t>hoàn</a:t>
            </a:r>
            <a:r>
              <a:rPr lang="en-US" sz="2800" dirty="0"/>
              <a:t> </a:t>
            </a:r>
            <a:r>
              <a:rPr lang="en-US" sz="2800" dirty="0" err="1"/>
              <a:t>tất</a:t>
            </a:r>
            <a:r>
              <a:rPr lang="en-US" sz="2800" dirty="0"/>
              <a:t> </a:t>
            </a:r>
            <a:r>
              <a:rPr lang="en-US" sz="2800" dirty="0" err="1"/>
              <a:t>sản</a:t>
            </a:r>
            <a:r>
              <a:rPr lang="en-US" sz="2800" dirty="0"/>
              <a:t> </a:t>
            </a:r>
            <a:r>
              <a:rPr lang="en-US" sz="2800" dirty="0" err="1"/>
              <a:t>phẩm</a:t>
            </a:r>
            <a:r>
              <a:rPr lang="en-US" sz="2800" dirty="0"/>
              <a:t> </a:t>
            </a:r>
            <a:r>
              <a:rPr lang="en-US" sz="2800" dirty="0" err="1"/>
              <a:t>và</a:t>
            </a:r>
            <a:r>
              <a:rPr lang="en-US" sz="2800" dirty="0"/>
              <a:t> </a:t>
            </a:r>
            <a:r>
              <a:rPr lang="en-US" sz="2800" dirty="0" err="1"/>
              <a:t>đóng</a:t>
            </a:r>
            <a:r>
              <a:rPr lang="en-US" sz="2800" dirty="0"/>
              <a:t> </a:t>
            </a:r>
            <a:r>
              <a:rPr lang="en-US" sz="2800" dirty="0" err="1"/>
              <a:t>gói</a:t>
            </a:r>
            <a:endParaRPr lang="en-US" sz="2800" dirty="0"/>
          </a:p>
          <a:p>
            <a:pPr marL="0" lvl="0" indent="0">
              <a:buNone/>
            </a:pPr>
            <a:endParaRPr lang="en-US" sz="2800" dirty="0"/>
          </a:p>
        </p:txBody>
      </p:sp>
      <p:sp>
        <p:nvSpPr>
          <p:cNvPr id="5" name="Rounded Rectangle 4"/>
          <p:cNvSpPr/>
          <p:nvPr/>
        </p:nvSpPr>
        <p:spPr>
          <a:xfrm>
            <a:off x="914400" y="990600"/>
            <a:ext cx="66294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r>
              <a:rPr lang="en-US" sz="3200" dirty="0" smtClean="0"/>
              <a:t>4.6 </a:t>
            </a:r>
            <a:r>
              <a:rPr lang="en-US" sz="3200" dirty="0" err="1"/>
              <a:t>Đánh</a:t>
            </a:r>
            <a:r>
              <a:rPr lang="en-US" sz="3200" dirty="0"/>
              <a:t> </a:t>
            </a:r>
            <a:r>
              <a:rPr lang="en-US" sz="3200" dirty="0" err="1"/>
              <a:t>giá</a:t>
            </a:r>
            <a:r>
              <a:rPr lang="en-US" sz="3200" dirty="0"/>
              <a:t> </a:t>
            </a:r>
            <a:r>
              <a:rPr lang="en-US" sz="3200" dirty="0" err="1"/>
              <a:t>công</a:t>
            </a:r>
            <a:r>
              <a:rPr lang="en-US" sz="3200" dirty="0"/>
              <a:t> </a:t>
            </a:r>
            <a:r>
              <a:rPr lang="en-US" sz="3200" dirty="0" err="1"/>
              <a:t>ty</a:t>
            </a:r>
            <a:r>
              <a:rPr lang="en-US" sz="3200" dirty="0"/>
              <a:t> </a:t>
            </a:r>
            <a:r>
              <a:rPr lang="en-US" sz="3200" dirty="0" err="1"/>
              <a:t>gia</a:t>
            </a:r>
            <a:r>
              <a:rPr lang="en-US" sz="3200" dirty="0"/>
              <a:t> </a:t>
            </a:r>
            <a:r>
              <a:rPr lang="en-US" sz="3200" dirty="0" err="1"/>
              <a:t>công</a:t>
            </a:r>
            <a:endParaRPr lang="en-US" sz="3200" dirty="0"/>
          </a:p>
        </p:txBody>
      </p:sp>
    </p:spTree>
    <p:extLst>
      <p:ext uri="{BB962C8B-B14F-4D97-AF65-F5344CB8AC3E}">
        <p14:creationId xmlns:p14="http://schemas.microsoft.com/office/powerpoint/2010/main" val="3069102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7848600" cy="1036637"/>
          </a:xfrm>
        </p:spPr>
        <p:txBody>
          <a:bodyPr/>
          <a:lstStyle/>
          <a:p>
            <a:r>
              <a:rPr lang="en-US" sz="3600" dirty="0" smtClean="0"/>
              <a:t>VD: </a:t>
            </a:r>
            <a:r>
              <a:rPr lang="en-US" sz="3600" dirty="0" err="1" smtClean="0"/>
              <a:t>Thông</a:t>
            </a:r>
            <a:r>
              <a:rPr lang="en-US" sz="3600" dirty="0" smtClean="0"/>
              <a:t> tin </a:t>
            </a:r>
            <a:r>
              <a:rPr lang="en-US" sz="3600" dirty="0" err="1" smtClean="0"/>
              <a:t>về</a:t>
            </a:r>
            <a:r>
              <a:rPr lang="en-US" sz="3600" dirty="0" smtClean="0"/>
              <a:t> </a:t>
            </a:r>
            <a:r>
              <a:rPr lang="en-US" sz="3600" dirty="0" err="1" smtClean="0"/>
              <a:t>công</a:t>
            </a:r>
            <a:r>
              <a:rPr lang="en-US" sz="3600" dirty="0" smtClean="0"/>
              <a:t> </a:t>
            </a:r>
            <a:r>
              <a:rPr lang="en-US" sz="3600" dirty="0" err="1" smtClean="0"/>
              <a:t>ty</a:t>
            </a:r>
            <a:r>
              <a:rPr lang="en-US" sz="3600" dirty="0" smtClean="0"/>
              <a:t> </a:t>
            </a:r>
            <a:r>
              <a:rPr lang="en-US" sz="3600" dirty="0" err="1" smtClean="0"/>
              <a:t>gia</a:t>
            </a:r>
            <a:r>
              <a:rPr lang="en-US" sz="3600" dirty="0" smtClean="0"/>
              <a:t> </a:t>
            </a:r>
            <a:r>
              <a:rPr lang="en-US" sz="3600" dirty="0" err="1" smtClean="0"/>
              <a:t>công</a:t>
            </a:r>
            <a:r>
              <a:rPr lang="en-US" sz="3600" dirty="0" smtClean="0"/>
              <a:t>: </a:t>
            </a:r>
            <a:r>
              <a:rPr lang="en-US" sz="3600" dirty="0" err="1" smtClean="0"/>
              <a:t>Việt</a:t>
            </a:r>
            <a:r>
              <a:rPr lang="en-US" sz="3600" dirty="0" smtClean="0"/>
              <a:t> </a:t>
            </a:r>
            <a:r>
              <a:rPr lang="en-US" sz="3600" dirty="0" err="1" smtClean="0"/>
              <a:t>Tiến</a:t>
            </a:r>
            <a:endParaRPr lang="en-US" sz="3600" dirty="0"/>
          </a:p>
        </p:txBody>
      </p:sp>
      <p:sp>
        <p:nvSpPr>
          <p:cNvPr id="3" name="Content Placeholder 2"/>
          <p:cNvSpPr>
            <a:spLocks noGrp="1"/>
          </p:cNvSpPr>
          <p:nvPr>
            <p:ph idx="1"/>
          </p:nvPr>
        </p:nvSpPr>
        <p:spPr/>
        <p:txBody>
          <a:bodyPr/>
          <a:lstStyle/>
          <a:p>
            <a:pPr marL="0" indent="0">
              <a:buNone/>
            </a:pP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31</a:t>
            </a:fld>
            <a:endParaRPr lang="en-US"/>
          </a:p>
        </p:txBody>
      </p:sp>
      <p:pic>
        <p:nvPicPr>
          <p:cNvPr id="7" name="Picture 6"/>
          <p:cNvPicPr>
            <a:picLocks noChangeAspect="1"/>
          </p:cNvPicPr>
          <p:nvPr/>
        </p:nvPicPr>
        <p:blipFill rotWithShape="1">
          <a:blip r:embed="rId3"/>
          <a:srcRect l="13333" t="17391" r="14167" b="4052"/>
          <a:stretch/>
        </p:blipFill>
        <p:spPr>
          <a:xfrm>
            <a:off x="28575" y="1380357"/>
            <a:ext cx="8991600" cy="5477643"/>
          </a:xfrm>
          <a:prstGeom prst="rect">
            <a:avLst/>
          </a:prstGeom>
        </p:spPr>
      </p:pic>
      <p:pic>
        <p:nvPicPr>
          <p:cNvPr id="6" name="Picture 5"/>
          <p:cNvPicPr>
            <a:picLocks noChangeAspect="1"/>
          </p:cNvPicPr>
          <p:nvPr/>
        </p:nvPicPr>
        <p:blipFill rotWithShape="1">
          <a:blip r:embed="rId3"/>
          <a:srcRect l="13333" t="17391" r="14167" b="4052"/>
          <a:stretch/>
        </p:blipFill>
        <p:spPr>
          <a:xfrm>
            <a:off x="180975" y="1295400"/>
            <a:ext cx="8991600" cy="5477643"/>
          </a:xfrm>
          <a:prstGeom prst="rect">
            <a:avLst/>
          </a:prstGeom>
        </p:spPr>
      </p:pic>
    </p:spTree>
    <p:extLst>
      <p:ext uri="{BB962C8B-B14F-4D97-AF65-F5344CB8AC3E}">
        <p14:creationId xmlns:p14="http://schemas.microsoft.com/office/powerpoint/2010/main" val="9698009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32</a:t>
            </a:fld>
            <a:endParaRPr lang="en-US" smtClean="0"/>
          </a:p>
        </p:txBody>
      </p:sp>
      <p:sp>
        <p:nvSpPr>
          <p:cNvPr id="4" name="Content Placeholder 2"/>
          <p:cNvSpPr>
            <a:spLocks noGrp="1"/>
          </p:cNvSpPr>
          <p:nvPr>
            <p:ph idx="1"/>
          </p:nvPr>
        </p:nvSpPr>
        <p:spPr>
          <a:xfrm>
            <a:off x="152400" y="1828800"/>
            <a:ext cx="8763000" cy="4876800"/>
          </a:xfrm>
        </p:spPr>
        <p:txBody>
          <a:bodyPr/>
          <a:lstStyle/>
          <a:p>
            <a:pPr marL="0" lvl="0" indent="0" algn="just">
              <a:buNone/>
            </a:pPr>
            <a:r>
              <a:rPr lang="en-US" sz="2800" dirty="0" smtClean="0"/>
              <a:t>- </a:t>
            </a:r>
            <a:r>
              <a:rPr lang="en-US" sz="2800" dirty="0" err="1" smtClean="0"/>
              <a:t>Hợp</a:t>
            </a:r>
            <a:r>
              <a:rPr lang="en-US" sz="2800" dirty="0" smtClean="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Bảng</a:t>
            </a:r>
            <a:r>
              <a:rPr lang="en-US" sz="2800" dirty="0"/>
              <a:t> </a:t>
            </a:r>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thường</a:t>
            </a:r>
            <a:r>
              <a:rPr lang="en-US" sz="2800" dirty="0"/>
              <a:t> </a:t>
            </a:r>
            <a:r>
              <a:rPr lang="en-US" sz="2800" dirty="0" err="1"/>
              <a:t>có</a:t>
            </a:r>
            <a:r>
              <a:rPr lang="en-US" sz="2800" dirty="0"/>
              <a:t> </a:t>
            </a:r>
            <a:r>
              <a:rPr lang="en-US" sz="2800" dirty="0" err="1"/>
              <a:t>các</a:t>
            </a:r>
            <a:r>
              <a:rPr lang="en-US" sz="2800" dirty="0"/>
              <a:t> </a:t>
            </a:r>
            <a:r>
              <a:rPr lang="en-US" sz="2800" dirty="0" err="1"/>
              <a:t>điều</a:t>
            </a:r>
            <a:r>
              <a:rPr lang="en-US" sz="2800" dirty="0"/>
              <a:t> </a:t>
            </a:r>
            <a:r>
              <a:rPr lang="en-US" sz="2800" dirty="0" err="1"/>
              <a:t>khoản</a:t>
            </a:r>
            <a:r>
              <a:rPr lang="en-US" sz="2800" dirty="0"/>
              <a:t> </a:t>
            </a:r>
            <a:r>
              <a:rPr lang="en-US" sz="2800" dirty="0" err="1"/>
              <a:t>sau</a:t>
            </a:r>
            <a:r>
              <a:rPr lang="en-US" sz="2800" dirty="0"/>
              <a:t>:</a:t>
            </a:r>
          </a:p>
          <a:p>
            <a:pPr lvl="0" algn="just"/>
            <a:r>
              <a:rPr lang="en-US" sz="2800" dirty="0" err="1"/>
              <a:t>Phần</a:t>
            </a:r>
            <a:r>
              <a:rPr lang="en-US" sz="2800" dirty="0"/>
              <a:t> </a:t>
            </a:r>
            <a:r>
              <a:rPr lang="en-US" sz="2800" dirty="0" err="1"/>
              <a:t>đầu</a:t>
            </a:r>
            <a:r>
              <a:rPr lang="en-US" sz="2800" dirty="0"/>
              <a:t>: </a:t>
            </a:r>
            <a:r>
              <a:rPr lang="en-US" sz="2800" dirty="0" err="1"/>
              <a:t>Thông</a:t>
            </a:r>
            <a:r>
              <a:rPr lang="en-US" sz="2800" dirty="0"/>
              <a:t> tin chi </a:t>
            </a:r>
            <a:r>
              <a:rPr lang="en-US" sz="2800" dirty="0" err="1"/>
              <a:t>tiết</a:t>
            </a:r>
            <a:r>
              <a:rPr lang="en-US" sz="2800" dirty="0"/>
              <a:t> </a:t>
            </a:r>
            <a:r>
              <a:rPr lang="en-US" sz="2800" dirty="0" err="1"/>
              <a:t>của</a:t>
            </a:r>
            <a:r>
              <a:rPr lang="en-US" sz="2800" dirty="0"/>
              <a:t> </a:t>
            </a:r>
            <a:r>
              <a:rPr lang="en-US" sz="2800" dirty="0" err="1"/>
              <a:t>bên</a:t>
            </a:r>
            <a:r>
              <a:rPr lang="en-US" sz="2800" dirty="0"/>
              <a:t> </a:t>
            </a:r>
            <a:r>
              <a:rPr lang="en-US" sz="2800" dirty="0" err="1"/>
              <a:t>đặt</a:t>
            </a:r>
            <a:r>
              <a:rPr lang="en-US" sz="2800" dirty="0"/>
              <a:t> </a:t>
            </a:r>
            <a:r>
              <a:rPr lang="en-US" sz="2800" dirty="0" err="1"/>
              <a:t>gia</a:t>
            </a:r>
            <a:r>
              <a:rPr lang="en-US" sz="2800" dirty="0"/>
              <a:t> </a:t>
            </a:r>
            <a:r>
              <a:rPr lang="en-US" sz="2800" dirty="0" err="1"/>
              <a:t>công</a:t>
            </a:r>
            <a:r>
              <a:rPr lang="en-US" sz="2800" dirty="0"/>
              <a:t> </a:t>
            </a:r>
            <a:r>
              <a:rPr lang="en-US" sz="2800" dirty="0" err="1"/>
              <a:t>và</a:t>
            </a:r>
            <a:r>
              <a:rPr lang="en-US" sz="2800" dirty="0"/>
              <a:t> </a:t>
            </a:r>
            <a:r>
              <a:rPr lang="en-US" sz="2800" dirty="0" err="1"/>
              <a:t>bên</a:t>
            </a:r>
            <a:r>
              <a:rPr lang="en-US" sz="2800" dirty="0"/>
              <a:t> </a:t>
            </a:r>
            <a:r>
              <a:rPr lang="en-US" sz="2800" dirty="0" err="1"/>
              <a:t>nhận</a:t>
            </a:r>
            <a:r>
              <a:rPr lang="en-US" sz="2800" dirty="0"/>
              <a:t> </a:t>
            </a:r>
            <a:r>
              <a:rPr lang="en-US" sz="2800" dirty="0" err="1"/>
              <a:t>gia</a:t>
            </a:r>
            <a:r>
              <a:rPr lang="en-US" sz="2800" dirty="0"/>
              <a:t> </a:t>
            </a:r>
            <a:r>
              <a:rPr lang="en-US" sz="2800" dirty="0" err="1"/>
              <a:t>công</a:t>
            </a:r>
            <a:endParaRPr lang="en-US" sz="2800" dirty="0"/>
          </a:p>
          <a:p>
            <a:pPr lvl="0"/>
            <a:r>
              <a:rPr lang="en-US" sz="2800" dirty="0" err="1"/>
              <a:t>Điều</a:t>
            </a:r>
            <a:r>
              <a:rPr lang="en-US" sz="2800" dirty="0"/>
              <a:t> 1: </a:t>
            </a:r>
            <a:r>
              <a:rPr lang="en-US" sz="2800" dirty="0" err="1"/>
              <a:t>Tên</a:t>
            </a:r>
            <a:r>
              <a:rPr lang="en-US" sz="2800" dirty="0"/>
              <a:t> </a:t>
            </a:r>
            <a:r>
              <a:rPr lang="en-US" sz="2800" dirty="0" err="1"/>
              <a:t>hàng</a:t>
            </a:r>
            <a:r>
              <a:rPr lang="en-US" sz="2800" dirty="0"/>
              <a:t>, </a:t>
            </a:r>
            <a:r>
              <a:rPr lang="en-US" sz="2800" dirty="0" err="1"/>
              <a:t>số</a:t>
            </a:r>
            <a:r>
              <a:rPr lang="en-US" sz="2800" dirty="0"/>
              <a:t> </a:t>
            </a:r>
            <a:r>
              <a:rPr lang="en-US" sz="2800" dirty="0" err="1"/>
              <a:t>lượng</a:t>
            </a:r>
            <a:r>
              <a:rPr lang="en-US" sz="2800" dirty="0"/>
              <a:t>, </a:t>
            </a:r>
            <a:r>
              <a:rPr lang="en-US" sz="2800" dirty="0" err="1"/>
              <a:t>đơn</a:t>
            </a:r>
            <a:r>
              <a:rPr lang="en-US" sz="2800" dirty="0"/>
              <a:t> </a:t>
            </a:r>
            <a:r>
              <a:rPr lang="en-US" sz="2800" dirty="0" err="1"/>
              <a:t>giá</a:t>
            </a:r>
            <a:endParaRPr lang="en-US" sz="2800" dirty="0"/>
          </a:p>
          <a:p>
            <a:pPr lvl="0"/>
            <a:r>
              <a:rPr lang="en-US" sz="2800" dirty="0" err="1"/>
              <a:t>Điều</a:t>
            </a:r>
            <a:r>
              <a:rPr lang="en-US" sz="2800" dirty="0"/>
              <a:t> 2: </a:t>
            </a:r>
            <a:r>
              <a:rPr lang="en-US" sz="2800" dirty="0" err="1"/>
              <a:t>Thời</a:t>
            </a:r>
            <a:r>
              <a:rPr lang="en-US" sz="2800" dirty="0"/>
              <a:t> </a:t>
            </a:r>
            <a:r>
              <a:rPr lang="en-US" sz="2800" dirty="0" err="1"/>
              <a:t>hạn</a:t>
            </a:r>
            <a:r>
              <a:rPr lang="en-US" sz="2800" dirty="0"/>
              <a:t> </a:t>
            </a:r>
            <a:r>
              <a:rPr lang="en-US" sz="2800" dirty="0" err="1"/>
              <a:t>giao</a:t>
            </a:r>
            <a:r>
              <a:rPr lang="en-US" sz="2800" dirty="0"/>
              <a:t> </a:t>
            </a:r>
            <a:r>
              <a:rPr lang="en-US" sz="2800" dirty="0" err="1"/>
              <a:t>hàng</a:t>
            </a:r>
            <a:endParaRPr lang="en-US" sz="2800" dirty="0"/>
          </a:p>
          <a:p>
            <a:pPr lvl="0"/>
            <a:r>
              <a:rPr lang="en-US" sz="2800" dirty="0" err="1"/>
              <a:t>Điều</a:t>
            </a:r>
            <a:r>
              <a:rPr lang="en-US" sz="2800" dirty="0"/>
              <a:t> 3: </a:t>
            </a:r>
            <a:r>
              <a:rPr lang="en-US" sz="2800" dirty="0" err="1"/>
              <a:t>Quy</a:t>
            </a:r>
            <a:r>
              <a:rPr lang="en-US" sz="2800" dirty="0"/>
              <a:t> </a:t>
            </a:r>
            <a:r>
              <a:rPr lang="en-US" sz="2800" dirty="0" err="1"/>
              <a:t>cách</a:t>
            </a:r>
            <a:r>
              <a:rPr lang="en-US" sz="2800" dirty="0"/>
              <a:t>, </a:t>
            </a:r>
            <a:r>
              <a:rPr lang="en-US" sz="2800" dirty="0" err="1"/>
              <a:t>chất</a:t>
            </a:r>
            <a:r>
              <a:rPr lang="en-US" sz="2800" dirty="0"/>
              <a:t> </a:t>
            </a:r>
            <a:r>
              <a:rPr lang="en-US" sz="2800" dirty="0" err="1"/>
              <a:t>lượng</a:t>
            </a:r>
            <a:r>
              <a:rPr lang="en-US" sz="2800" dirty="0"/>
              <a:t> </a:t>
            </a:r>
            <a:r>
              <a:rPr lang="en-US" sz="2800" dirty="0" err="1"/>
              <a:t>hàng</a:t>
            </a:r>
            <a:r>
              <a:rPr lang="en-US" sz="2800" dirty="0"/>
              <a:t> </a:t>
            </a:r>
            <a:r>
              <a:rPr lang="en-US" sz="2800" dirty="0" err="1" smtClean="0"/>
              <a:t>mẫu</a:t>
            </a:r>
            <a:endParaRPr lang="en-US" sz="2800" dirty="0"/>
          </a:p>
        </p:txBody>
      </p:sp>
      <p:sp>
        <p:nvSpPr>
          <p:cNvPr id="5" name="Rounded Rectangle 4"/>
          <p:cNvSpPr/>
          <p:nvPr/>
        </p:nvSpPr>
        <p:spPr>
          <a:xfrm>
            <a:off x="914400" y="990600"/>
            <a:ext cx="71628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en-US" sz="3200" dirty="0" smtClean="0"/>
          </a:p>
          <a:p>
            <a:r>
              <a:rPr lang="en-US" sz="3200" dirty="0" smtClean="0"/>
              <a:t>4.7 </a:t>
            </a:r>
            <a:r>
              <a:rPr lang="en-US" sz="3200" dirty="0" err="1"/>
              <a:t>Soạn</a:t>
            </a:r>
            <a:r>
              <a:rPr lang="en-US" sz="3200" dirty="0"/>
              <a:t> </a:t>
            </a:r>
            <a:r>
              <a:rPr lang="en-US" sz="3200" dirty="0" err="1"/>
              <a:t>thảo</a:t>
            </a:r>
            <a:r>
              <a:rPr lang="en-US" sz="3200" dirty="0"/>
              <a:t> </a:t>
            </a:r>
            <a:r>
              <a:rPr lang="en-US" sz="3200" dirty="0" err="1"/>
              <a:t>hợp</a:t>
            </a:r>
            <a:r>
              <a:rPr lang="en-US" sz="3200" dirty="0"/>
              <a:t> </a:t>
            </a:r>
            <a:r>
              <a:rPr lang="en-US" sz="3200" dirty="0" err="1"/>
              <a:t>đồng</a:t>
            </a:r>
            <a:r>
              <a:rPr lang="en-US" sz="3200" dirty="0"/>
              <a:t> </a:t>
            </a:r>
            <a:r>
              <a:rPr lang="en-US" sz="3200" dirty="0" err="1"/>
              <a:t>gia</a:t>
            </a:r>
            <a:r>
              <a:rPr lang="en-US" sz="3200" dirty="0"/>
              <a:t> </a:t>
            </a:r>
            <a:r>
              <a:rPr lang="en-US" sz="3200" dirty="0" err="1"/>
              <a:t>công</a:t>
            </a:r>
            <a:endParaRPr lang="en-US" sz="3200" dirty="0"/>
          </a:p>
          <a:p>
            <a:endParaRPr lang="en-US" sz="3200" dirty="0"/>
          </a:p>
        </p:txBody>
      </p:sp>
    </p:spTree>
    <p:extLst>
      <p:ext uri="{BB962C8B-B14F-4D97-AF65-F5344CB8AC3E}">
        <p14:creationId xmlns:p14="http://schemas.microsoft.com/office/powerpoint/2010/main" val="363547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linds(horizont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linds(horizontal)">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blinds(horizontal)">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blinds(horizontal)">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33</a:t>
            </a:fld>
            <a:endParaRPr lang="en-US" smtClean="0"/>
          </a:p>
        </p:txBody>
      </p:sp>
      <p:sp>
        <p:nvSpPr>
          <p:cNvPr id="4" name="Content Placeholder 2"/>
          <p:cNvSpPr>
            <a:spLocks noGrp="1"/>
          </p:cNvSpPr>
          <p:nvPr>
            <p:ph idx="1"/>
          </p:nvPr>
        </p:nvSpPr>
        <p:spPr>
          <a:xfrm>
            <a:off x="152400" y="1600200"/>
            <a:ext cx="8763000" cy="5105400"/>
          </a:xfrm>
        </p:spPr>
        <p:txBody>
          <a:bodyPr/>
          <a:lstStyle/>
          <a:p>
            <a:pPr marL="0" lvl="0" indent="0">
              <a:buNone/>
            </a:pPr>
            <a:endParaRPr lang="en-US" sz="2800" dirty="0" smtClean="0"/>
          </a:p>
          <a:p>
            <a:pPr lvl="0"/>
            <a:r>
              <a:rPr lang="en-US" sz="2800" dirty="0" err="1" smtClean="0"/>
              <a:t>Điều</a:t>
            </a:r>
            <a:r>
              <a:rPr lang="en-US" sz="2800" dirty="0" smtClean="0"/>
              <a:t> 4: </a:t>
            </a:r>
            <a:r>
              <a:rPr lang="en-US" sz="2800" dirty="0" err="1" smtClean="0"/>
              <a:t>Phương</a:t>
            </a:r>
            <a:r>
              <a:rPr lang="en-US" sz="2800" dirty="0" smtClean="0"/>
              <a:t> </a:t>
            </a:r>
            <a:r>
              <a:rPr lang="en-US" sz="2800" dirty="0" err="1" smtClean="0"/>
              <a:t>thức</a:t>
            </a:r>
            <a:r>
              <a:rPr lang="en-US" sz="2800" dirty="0" smtClean="0"/>
              <a:t> </a:t>
            </a:r>
            <a:r>
              <a:rPr lang="en-US" sz="2800" dirty="0" err="1" smtClean="0"/>
              <a:t>giao</a:t>
            </a:r>
            <a:r>
              <a:rPr lang="en-US" sz="2800" dirty="0" smtClean="0"/>
              <a:t> </a:t>
            </a:r>
            <a:r>
              <a:rPr lang="en-US" sz="2800" dirty="0" err="1" smtClean="0"/>
              <a:t>nhận</a:t>
            </a:r>
            <a:endParaRPr lang="en-US" sz="2800" dirty="0" smtClean="0"/>
          </a:p>
          <a:p>
            <a:pPr lvl="0"/>
            <a:r>
              <a:rPr lang="en-US" sz="2800" dirty="0" err="1" smtClean="0"/>
              <a:t>Điều</a:t>
            </a:r>
            <a:r>
              <a:rPr lang="en-US" sz="2800" dirty="0" smtClean="0"/>
              <a:t> </a:t>
            </a:r>
            <a:r>
              <a:rPr lang="en-US" sz="2800" dirty="0"/>
              <a:t>5: </a:t>
            </a:r>
            <a:r>
              <a:rPr lang="en-US" sz="2800" dirty="0" err="1"/>
              <a:t>Thanh</a:t>
            </a:r>
            <a:r>
              <a:rPr lang="en-US" sz="2800" dirty="0"/>
              <a:t> </a:t>
            </a:r>
            <a:r>
              <a:rPr lang="en-US" sz="2800" dirty="0" err="1"/>
              <a:t>toán</a:t>
            </a:r>
            <a:endParaRPr lang="en-US" sz="2800" dirty="0"/>
          </a:p>
          <a:p>
            <a:pPr lvl="0"/>
            <a:r>
              <a:rPr lang="en-US" sz="2800" dirty="0" err="1"/>
              <a:t>Điều</a:t>
            </a:r>
            <a:r>
              <a:rPr lang="en-US" sz="2800" dirty="0"/>
              <a:t> 6: </a:t>
            </a:r>
            <a:r>
              <a:rPr lang="en-US" sz="2800" dirty="0" err="1"/>
              <a:t>Khiếu</a:t>
            </a:r>
            <a:r>
              <a:rPr lang="en-US" sz="2800" dirty="0"/>
              <a:t> </a:t>
            </a:r>
            <a:r>
              <a:rPr lang="en-US" sz="2800" dirty="0" err="1"/>
              <a:t>nại</a:t>
            </a:r>
            <a:r>
              <a:rPr lang="en-US" sz="2800" dirty="0"/>
              <a:t> </a:t>
            </a:r>
            <a:r>
              <a:rPr lang="en-US" sz="2800" dirty="0" err="1"/>
              <a:t>và</a:t>
            </a:r>
            <a:r>
              <a:rPr lang="en-US" sz="2800" dirty="0"/>
              <a:t> </a:t>
            </a:r>
            <a:r>
              <a:rPr lang="en-US" sz="2800" dirty="0" err="1"/>
              <a:t>bồi</a:t>
            </a:r>
            <a:r>
              <a:rPr lang="en-US" sz="2800" dirty="0"/>
              <a:t> </a:t>
            </a:r>
            <a:r>
              <a:rPr lang="en-US" sz="2800" dirty="0" err="1"/>
              <a:t>thường</a:t>
            </a:r>
            <a:endParaRPr lang="en-US" sz="2800" dirty="0"/>
          </a:p>
          <a:p>
            <a:pPr lvl="0"/>
            <a:r>
              <a:rPr lang="en-US" sz="2800" dirty="0" err="1"/>
              <a:t>Điều</a:t>
            </a:r>
            <a:r>
              <a:rPr lang="en-US" sz="2800" dirty="0"/>
              <a:t> 7: </a:t>
            </a:r>
            <a:r>
              <a:rPr lang="en-US" sz="2800" dirty="0" err="1"/>
              <a:t>Điều</a:t>
            </a:r>
            <a:r>
              <a:rPr lang="en-US" sz="2800" dirty="0"/>
              <a:t> </a:t>
            </a:r>
            <a:r>
              <a:rPr lang="en-US" sz="2800" dirty="0" err="1"/>
              <a:t>khoản</a:t>
            </a:r>
            <a:r>
              <a:rPr lang="en-US" sz="2800" dirty="0"/>
              <a:t> </a:t>
            </a:r>
            <a:r>
              <a:rPr lang="en-US" sz="2800" dirty="0" err="1"/>
              <a:t>chung</a:t>
            </a:r>
            <a:endParaRPr lang="en-US" sz="2800" dirty="0"/>
          </a:p>
          <a:p>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thường</a:t>
            </a:r>
            <a:r>
              <a:rPr lang="en-US" sz="2800" dirty="0"/>
              <a:t> do </a:t>
            </a:r>
            <a:r>
              <a:rPr lang="en-US" sz="2800" dirty="0" err="1"/>
              <a:t>bên</a:t>
            </a:r>
            <a:r>
              <a:rPr lang="en-US" sz="2800" dirty="0"/>
              <a:t> </a:t>
            </a:r>
            <a:r>
              <a:rPr lang="en-US" sz="2800" dirty="0" err="1"/>
              <a:t>đặt</a:t>
            </a:r>
            <a:r>
              <a:rPr lang="en-US" sz="2800" dirty="0"/>
              <a:t> </a:t>
            </a:r>
            <a:r>
              <a:rPr lang="en-US" sz="2800" dirty="0" err="1"/>
              <a:t>gia</a:t>
            </a:r>
            <a:r>
              <a:rPr lang="en-US" sz="2800" dirty="0"/>
              <a:t> </a:t>
            </a:r>
            <a:r>
              <a:rPr lang="en-US" sz="2800" dirty="0" err="1"/>
              <a:t>công</a:t>
            </a:r>
            <a:r>
              <a:rPr lang="en-US" sz="2800" dirty="0"/>
              <a:t> </a:t>
            </a:r>
            <a:r>
              <a:rPr lang="en-US" sz="2800" dirty="0" err="1"/>
              <a:t>soạn</a:t>
            </a:r>
            <a:endParaRPr lang="en-US" sz="2800" dirty="0"/>
          </a:p>
          <a:p>
            <a:pPr marL="0" lvl="0" indent="0">
              <a:buNone/>
            </a:pPr>
            <a:endParaRPr lang="en-US" sz="2800" dirty="0"/>
          </a:p>
        </p:txBody>
      </p:sp>
      <p:sp>
        <p:nvSpPr>
          <p:cNvPr id="5" name="Rounded Rectangle 4"/>
          <p:cNvSpPr/>
          <p:nvPr/>
        </p:nvSpPr>
        <p:spPr>
          <a:xfrm>
            <a:off x="914400" y="990600"/>
            <a:ext cx="71628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en-US" sz="3200" dirty="0" smtClean="0"/>
          </a:p>
          <a:p>
            <a:r>
              <a:rPr lang="en-US" sz="3200" dirty="0" smtClean="0"/>
              <a:t>4.7 </a:t>
            </a:r>
            <a:r>
              <a:rPr lang="en-US" sz="3200" dirty="0" err="1"/>
              <a:t>Soạn</a:t>
            </a:r>
            <a:r>
              <a:rPr lang="en-US" sz="3200" dirty="0"/>
              <a:t> </a:t>
            </a:r>
            <a:r>
              <a:rPr lang="en-US" sz="3200" dirty="0" err="1"/>
              <a:t>thảo</a:t>
            </a:r>
            <a:r>
              <a:rPr lang="en-US" sz="3200" dirty="0"/>
              <a:t> </a:t>
            </a:r>
            <a:r>
              <a:rPr lang="en-US" sz="3200" dirty="0" err="1"/>
              <a:t>hợp</a:t>
            </a:r>
            <a:r>
              <a:rPr lang="en-US" sz="3200" dirty="0"/>
              <a:t> </a:t>
            </a:r>
            <a:r>
              <a:rPr lang="en-US" sz="3200" dirty="0" err="1"/>
              <a:t>đồng</a:t>
            </a:r>
            <a:r>
              <a:rPr lang="en-US" sz="3200" dirty="0"/>
              <a:t> </a:t>
            </a:r>
            <a:r>
              <a:rPr lang="en-US" sz="3200" dirty="0" err="1"/>
              <a:t>gia</a:t>
            </a:r>
            <a:r>
              <a:rPr lang="en-US" sz="3200" dirty="0"/>
              <a:t> </a:t>
            </a:r>
            <a:r>
              <a:rPr lang="en-US" sz="3200" dirty="0" err="1"/>
              <a:t>công</a:t>
            </a:r>
            <a:endParaRPr lang="en-US" sz="3200" dirty="0"/>
          </a:p>
          <a:p>
            <a:endParaRPr lang="en-US" sz="3200" dirty="0"/>
          </a:p>
        </p:txBody>
      </p:sp>
    </p:spTree>
    <p:extLst>
      <p:ext uri="{BB962C8B-B14F-4D97-AF65-F5344CB8AC3E}">
        <p14:creationId xmlns:p14="http://schemas.microsoft.com/office/powerpoint/2010/main" val="131139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linds(horizont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linds(horizont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blinds(horizontal)">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33400" y="228600"/>
            <a:ext cx="8305800" cy="609600"/>
          </a:xfrm>
        </p:spPr>
        <p:txBody>
          <a:bodyPr/>
          <a:lstStyle/>
          <a:p>
            <a:pPr eaLnBrk="1" hangingPunct="1"/>
            <a:r>
              <a:rPr lang="en-US" dirty="0" smtClean="0"/>
              <a:t>4</a:t>
            </a:r>
            <a:r>
              <a:rPr lang="en-US" sz="3200" dirty="0" smtClean="0"/>
              <a:t>. </a:t>
            </a:r>
            <a:r>
              <a:rPr lang="en-US" sz="3200" dirty="0" err="1" smtClean="0"/>
              <a:t>Tìm</a:t>
            </a:r>
            <a:r>
              <a:rPr lang="en-US" sz="3200" dirty="0" smtClean="0"/>
              <a:t> </a:t>
            </a:r>
            <a:r>
              <a:rPr lang="en-US" sz="3200" dirty="0" err="1" smtClean="0"/>
              <a:t>kiếm</a:t>
            </a:r>
            <a:r>
              <a:rPr lang="en-US" sz="3200" dirty="0" smtClean="0"/>
              <a:t> </a:t>
            </a:r>
            <a:r>
              <a:rPr lang="en-US" sz="3200" dirty="0" err="1" smtClean="0"/>
              <a:t>và</a:t>
            </a:r>
            <a:r>
              <a:rPr lang="en-US" sz="3200" dirty="0" smtClean="0"/>
              <a:t> </a:t>
            </a:r>
            <a:r>
              <a:rPr lang="en-US" sz="3200" dirty="0" err="1" smtClean="0"/>
              <a:t>lựa</a:t>
            </a:r>
            <a:r>
              <a:rPr lang="en-US" sz="3200" dirty="0" smtClean="0"/>
              <a:t> </a:t>
            </a:r>
            <a:r>
              <a:rPr lang="en-US" sz="3200" dirty="0" err="1" smtClean="0"/>
              <a:t>chọn</a:t>
            </a:r>
            <a:r>
              <a:rPr lang="en-US" sz="3200" dirty="0" smtClean="0"/>
              <a:t> </a:t>
            </a:r>
            <a:r>
              <a:rPr lang="en-US" sz="3200" dirty="0" err="1" smtClean="0"/>
              <a:t>công</a:t>
            </a:r>
            <a:r>
              <a:rPr lang="en-US" sz="3200" dirty="0" smtClean="0"/>
              <a:t> </a:t>
            </a:r>
            <a:r>
              <a:rPr lang="en-US" sz="3200" dirty="0" err="1" smtClean="0"/>
              <a:t>ty</a:t>
            </a:r>
            <a:r>
              <a:rPr lang="en-US" sz="3200" dirty="0" smtClean="0"/>
              <a:t> </a:t>
            </a:r>
            <a:r>
              <a:rPr lang="en-US" sz="3200" dirty="0" err="1" smtClean="0"/>
              <a:t>gia</a:t>
            </a:r>
            <a:r>
              <a:rPr lang="en-US" sz="3200" dirty="0" smtClean="0"/>
              <a:t> </a:t>
            </a:r>
            <a:r>
              <a:rPr lang="en-US" sz="3200" dirty="0" err="1" smtClean="0"/>
              <a:t>công</a:t>
            </a:r>
            <a:endParaRPr lang="en-US" sz="3200" dirty="0" smtClean="0"/>
          </a:p>
        </p:txBody>
      </p:sp>
      <p:sp>
        <p:nvSpPr>
          <p:cNvPr id="24579" name="Slide Number Placeholder 18"/>
          <p:cNvSpPr>
            <a:spLocks noGrp="1"/>
          </p:cNvSpPr>
          <p:nvPr>
            <p:ph type="sldNum" sz="quarter" idx="12"/>
          </p:nvPr>
        </p:nvSpPr>
        <p:spPr/>
        <p:txBody>
          <a:bodyPr/>
          <a:lstStyle/>
          <a:p>
            <a:pPr>
              <a:defRPr/>
            </a:pPr>
            <a:fld id="{0280CB3F-2DE8-463D-9368-58AE258A0AA8}" type="slidenum">
              <a:rPr lang="en-US" smtClean="0"/>
              <a:pPr>
                <a:defRPr/>
              </a:pPr>
              <a:t>34</a:t>
            </a:fld>
            <a:endParaRPr lang="en-US" smtClean="0"/>
          </a:p>
        </p:txBody>
      </p:sp>
      <p:sp>
        <p:nvSpPr>
          <p:cNvPr id="4" name="Content Placeholder 2"/>
          <p:cNvSpPr>
            <a:spLocks noGrp="1"/>
          </p:cNvSpPr>
          <p:nvPr>
            <p:ph idx="1"/>
          </p:nvPr>
        </p:nvSpPr>
        <p:spPr>
          <a:xfrm>
            <a:off x="152400" y="1752600"/>
            <a:ext cx="8763000" cy="4648200"/>
          </a:xfrm>
        </p:spPr>
        <p:txBody>
          <a:bodyPr/>
          <a:lstStyle/>
          <a:p>
            <a:pPr marL="0" lvl="0" indent="0" algn="just">
              <a:buNone/>
            </a:pPr>
            <a:r>
              <a:rPr lang="en-US" sz="2800" dirty="0" smtClean="0"/>
              <a:t>- </a:t>
            </a:r>
            <a:r>
              <a:rPr lang="en-US" sz="2800" dirty="0" err="1" smtClean="0"/>
              <a:t>Thanh</a:t>
            </a:r>
            <a:r>
              <a:rPr lang="en-US" sz="2800" dirty="0" smtClean="0"/>
              <a:t> </a:t>
            </a:r>
            <a:r>
              <a:rPr lang="en-US" sz="2800" dirty="0" err="1"/>
              <a:t>lý</a:t>
            </a:r>
            <a:r>
              <a:rPr lang="en-US" sz="2800" dirty="0"/>
              <a:t> </a:t>
            </a:r>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Sau</a:t>
            </a:r>
            <a:r>
              <a:rPr lang="en-US" sz="2800" dirty="0"/>
              <a:t> </a:t>
            </a:r>
            <a:r>
              <a:rPr lang="en-US" sz="2800" dirty="0" err="1"/>
              <a:t>khi</a:t>
            </a:r>
            <a:r>
              <a:rPr lang="en-US" sz="2800" dirty="0"/>
              <a:t> </a:t>
            </a:r>
            <a:r>
              <a:rPr lang="en-US" sz="2800" dirty="0" err="1"/>
              <a:t>doanh</a:t>
            </a:r>
            <a:r>
              <a:rPr lang="en-US" sz="2800" dirty="0"/>
              <a:t> </a:t>
            </a:r>
            <a:r>
              <a:rPr lang="en-US" sz="2800" dirty="0" err="1"/>
              <a:t>nghiệp</a:t>
            </a:r>
            <a:r>
              <a:rPr lang="en-US" sz="2800" dirty="0"/>
              <a:t> </a:t>
            </a:r>
            <a:r>
              <a:rPr lang="en-US" sz="2800" dirty="0" err="1"/>
              <a:t>vệ</a:t>
            </a:r>
            <a:r>
              <a:rPr lang="en-US" sz="2800" dirty="0"/>
              <a:t> </a:t>
            </a:r>
            <a:r>
              <a:rPr lang="en-US" sz="2800" dirty="0" err="1"/>
              <a:t>tinh</a:t>
            </a:r>
            <a:r>
              <a:rPr lang="en-US" sz="2800" dirty="0"/>
              <a:t> </a:t>
            </a:r>
            <a:r>
              <a:rPr lang="en-US" sz="2800" dirty="0" err="1"/>
              <a:t>tiến</a:t>
            </a:r>
            <a:r>
              <a:rPr lang="en-US" sz="2800" dirty="0"/>
              <a:t> </a:t>
            </a:r>
            <a:r>
              <a:rPr lang="en-US" sz="2800" dirty="0" err="1"/>
              <a:t>hành</a:t>
            </a:r>
            <a:r>
              <a:rPr lang="en-US" sz="2800" dirty="0"/>
              <a:t> </a:t>
            </a:r>
            <a:r>
              <a:rPr lang="en-US" sz="2800" dirty="0" err="1"/>
              <a:t>gia</a:t>
            </a:r>
            <a:r>
              <a:rPr lang="en-US" sz="2800" dirty="0"/>
              <a:t> </a:t>
            </a:r>
            <a:r>
              <a:rPr lang="en-US" sz="2800" dirty="0" err="1"/>
              <a:t>công</a:t>
            </a:r>
            <a:r>
              <a:rPr lang="en-US" sz="2800" dirty="0"/>
              <a:t> </a:t>
            </a:r>
            <a:r>
              <a:rPr lang="en-US" sz="2800" dirty="0" err="1"/>
              <a:t>hoàn</a:t>
            </a:r>
            <a:r>
              <a:rPr lang="en-US" sz="2800" dirty="0"/>
              <a:t> </a:t>
            </a:r>
            <a:r>
              <a:rPr lang="en-US" sz="2800" dirty="0" err="1"/>
              <a:t>tất</a:t>
            </a:r>
            <a:r>
              <a:rPr lang="en-US" sz="2800" dirty="0"/>
              <a:t> </a:t>
            </a:r>
            <a:r>
              <a:rPr lang="en-US" sz="2800" dirty="0" err="1"/>
              <a:t>các</a:t>
            </a:r>
            <a:r>
              <a:rPr lang="en-US" sz="2800" dirty="0"/>
              <a:t> </a:t>
            </a:r>
            <a:r>
              <a:rPr lang="en-US" sz="2800" dirty="0" err="1"/>
              <a:t>sản</a:t>
            </a:r>
            <a:r>
              <a:rPr lang="en-US" sz="2800" dirty="0"/>
              <a:t> </a:t>
            </a:r>
            <a:r>
              <a:rPr lang="en-US" sz="2800" dirty="0" err="1"/>
              <a:t>phẩm</a:t>
            </a:r>
            <a:r>
              <a:rPr lang="en-US" sz="2800" dirty="0"/>
              <a:t> </a:t>
            </a:r>
            <a:r>
              <a:rPr lang="en-US" sz="2800" dirty="0" err="1"/>
              <a:t>theo</a:t>
            </a:r>
            <a:r>
              <a:rPr lang="en-US" sz="2800" dirty="0"/>
              <a:t> </a:t>
            </a:r>
            <a:r>
              <a:rPr lang="en-US" sz="2800" dirty="0" err="1"/>
              <a:t>đúng</a:t>
            </a:r>
            <a:r>
              <a:rPr lang="en-US" sz="2800" dirty="0"/>
              <a:t> </a:t>
            </a:r>
            <a:r>
              <a:rPr lang="en-US" sz="2800" dirty="0" err="1"/>
              <a:t>số</a:t>
            </a:r>
            <a:r>
              <a:rPr lang="en-US" sz="2800" dirty="0"/>
              <a:t> </a:t>
            </a:r>
            <a:r>
              <a:rPr lang="en-US" sz="2800" dirty="0" err="1"/>
              <a:t>lượng</a:t>
            </a:r>
            <a:r>
              <a:rPr lang="en-US" sz="2800" dirty="0"/>
              <a:t>, </a:t>
            </a:r>
            <a:r>
              <a:rPr lang="en-US" sz="2800" dirty="0" err="1"/>
              <a:t>chất</a:t>
            </a:r>
            <a:r>
              <a:rPr lang="en-US" sz="2800" dirty="0"/>
              <a:t> </a:t>
            </a:r>
            <a:r>
              <a:rPr lang="en-US" sz="2800" dirty="0" err="1"/>
              <a:t>lượng</a:t>
            </a:r>
            <a:r>
              <a:rPr lang="en-US" sz="2800" dirty="0"/>
              <a:t> </a:t>
            </a:r>
            <a:r>
              <a:rPr lang="en-US" sz="2800" dirty="0" err="1"/>
              <a:t>và</a:t>
            </a:r>
            <a:r>
              <a:rPr lang="en-US" sz="2800" dirty="0"/>
              <a:t> </a:t>
            </a:r>
            <a:r>
              <a:rPr lang="en-US" sz="2800" dirty="0" err="1"/>
              <a:t>đã</a:t>
            </a:r>
            <a:r>
              <a:rPr lang="en-US" sz="2800" dirty="0"/>
              <a:t> </a:t>
            </a:r>
            <a:r>
              <a:rPr lang="en-US" sz="2800" dirty="0" err="1"/>
              <a:t>giao</a:t>
            </a:r>
            <a:r>
              <a:rPr lang="en-US" sz="2800" dirty="0"/>
              <a:t> </a:t>
            </a:r>
            <a:r>
              <a:rPr lang="en-US" sz="2800" dirty="0" err="1"/>
              <a:t>đầy</a:t>
            </a:r>
            <a:r>
              <a:rPr lang="en-US" sz="2800" dirty="0"/>
              <a:t> </a:t>
            </a:r>
            <a:r>
              <a:rPr lang="en-US" sz="2800" dirty="0" err="1"/>
              <a:t>đủ</a:t>
            </a:r>
            <a:r>
              <a:rPr lang="en-US" sz="2800" dirty="0"/>
              <a:t> </a:t>
            </a:r>
            <a:r>
              <a:rPr lang="en-US" sz="2800" dirty="0" err="1"/>
              <a:t>hàng</a:t>
            </a:r>
            <a:r>
              <a:rPr lang="en-US" sz="2800" dirty="0"/>
              <a:t> </a:t>
            </a:r>
            <a:r>
              <a:rPr lang="en-US" sz="2800" dirty="0" err="1"/>
              <a:t>hóa</a:t>
            </a:r>
            <a:r>
              <a:rPr lang="en-US" sz="2800" dirty="0"/>
              <a:t> </a:t>
            </a:r>
            <a:r>
              <a:rPr lang="en-US" sz="2800" dirty="0" err="1"/>
              <a:t>theo</a:t>
            </a:r>
            <a:r>
              <a:rPr lang="en-US" sz="2800" dirty="0"/>
              <a:t> </a:t>
            </a:r>
            <a:r>
              <a:rPr lang="en-US" sz="2800" dirty="0" err="1"/>
              <a:t>đúng</a:t>
            </a:r>
            <a:r>
              <a:rPr lang="en-US" sz="2800" dirty="0"/>
              <a:t> </a:t>
            </a:r>
            <a:r>
              <a:rPr lang="en-US" sz="2800" dirty="0" err="1"/>
              <a:t>các</a:t>
            </a:r>
            <a:r>
              <a:rPr lang="en-US" sz="2800" dirty="0"/>
              <a:t> </a:t>
            </a:r>
            <a:r>
              <a:rPr lang="en-US" sz="2800" dirty="0" err="1"/>
              <a:t>yêu</a:t>
            </a:r>
            <a:r>
              <a:rPr lang="en-US" sz="2800" dirty="0"/>
              <a:t> </a:t>
            </a:r>
            <a:r>
              <a:rPr lang="en-US" sz="2800" dirty="0" err="1"/>
              <a:t>của</a:t>
            </a:r>
            <a:r>
              <a:rPr lang="en-US" sz="2800" dirty="0"/>
              <a:t> </a:t>
            </a:r>
            <a:r>
              <a:rPr lang="en-US" sz="2800" dirty="0" err="1"/>
              <a:t>bản</a:t>
            </a:r>
            <a:r>
              <a:rPr lang="en-US" sz="2800" dirty="0"/>
              <a:t> </a:t>
            </a:r>
            <a:r>
              <a:rPr lang="en-US" sz="2800" dirty="0" err="1"/>
              <a:t>hợp</a:t>
            </a:r>
            <a:r>
              <a:rPr lang="en-US" sz="2800" dirty="0"/>
              <a:t> </a:t>
            </a:r>
            <a:r>
              <a:rPr lang="en-US" sz="2800" dirty="0" err="1"/>
              <a:t>đồng</a:t>
            </a:r>
            <a:r>
              <a:rPr lang="en-US" sz="2800" dirty="0"/>
              <a:t> </a:t>
            </a:r>
            <a:r>
              <a:rPr lang="en-US" sz="2800" dirty="0" err="1"/>
              <a:t>gia</a:t>
            </a:r>
            <a:r>
              <a:rPr lang="en-US" sz="2800" dirty="0"/>
              <a:t> </a:t>
            </a:r>
            <a:r>
              <a:rPr lang="en-US" sz="2800" dirty="0" err="1"/>
              <a:t>công</a:t>
            </a:r>
            <a:r>
              <a:rPr lang="en-US" sz="2800" dirty="0"/>
              <a:t>, </a:t>
            </a:r>
            <a:r>
              <a:rPr lang="en-US" sz="2800" dirty="0" err="1"/>
              <a:t>các</a:t>
            </a:r>
            <a:r>
              <a:rPr lang="en-US" sz="2800" dirty="0"/>
              <a:t> </a:t>
            </a:r>
            <a:r>
              <a:rPr lang="en-US" sz="2800" dirty="0" err="1"/>
              <a:t>đối</a:t>
            </a:r>
            <a:r>
              <a:rPr lang="en-US" sz="2800" dirty="0"/>
              <a:t> </a:t>
            </a:r>
            <a:r>
              <a:rPr lang="en-US" sz="2800" dirty="0" err="1"/>
              <a:t>tác</a:t>
            </a:r>
            <a:r>
              <a:rPr lang="en-US" sz="2800" dirty="0"/>
              <a:t> </a:t>
            </a:r>
            <a:r>
              <a:rPr lang="en-US" sz="2800" dirty="0" err="1"/>
              <a:t>cần</a:t>
            </a:r>
            <a:r>
              <a:rPr lang="en-US" sz="2800" dirty="0"/>
              <a:t> </a:t>
            </a:r>
            <a:r>
              <a:rPr lang="en-US" sz="2800" dirty="0" err="1"/>
              <a:t>làm</a:t>
            </a:r>
            <a:r>
              <a:rPr lang="en-US" sz="2800" dirty="0"/>
              <a:t> </a:t>
            </a:r>
            <a:r>
              <a:rPr lang="en-US" sz="2800" dirty="0" err="1"/>
              <a:t>thêm</a:t>
            </a:r>
            <a:r>
              <a:rPr lang="en-US" sz="2800" dirty="0"/>
              <a:t> </a:t>
            </a:r>
            <a:r>
              <a:rPr lang="en-US" sz="2800" dirty="0" err="1"/>
              <a:t>bảng</a:t>
            </a:r>
            <a:r>
              <a:rPr lang="en-US" sz="2800" dirty="0"/>
              <a:t> </a:t>
            </a:r>
            <a:r>
              <a:rPr lang="en-US" sz="2800" dirty="0" err="1"/>
              <a:t>thanh</a:t>
            </a:r>
            <a:r>
              <a:rPr lang="en-US" sz="2800" dirty="0"/>
              <a:t> </a:t>
            </a:r>
            <a:r>
              <a:rPr lang="en-US" sz="2800" dirty="0" err="1"/>
              <a:t>lý</a:t>
            </a:r>
            <a:r>
              <a:rPr lang="en-US" sz="2800" dirty="0"/>
              <a:t> </a:t>
            </a:r>
            <a:r>
              <a:rPr lang="en-US" sz="2800" dirty="0" err="1"/>
              <a:t>nguyên</a:t>
            </a:r>
            <a:r>
              <a:rPr lang="en-US" sz="2800" dirty="0"/>
              <a:t> </a:t>
            </a:r>
            <a:r>
              <a:rPr lang="en-US" sz="2800" dirty="0" err="1"/>
              <a:t>phụ</a:t>
            </a:r>
            <a:r>
              <a:rPr lang="en-US" sz="2800" dirty="0"/>
              <a:t> </a:t>
            </a:r>
            <a:r>
              <a:rPr lang="en-US" sz="2800" dirty="0" err="1"/>
              <a:t>liệu</a:t>
            </a:r>
            <a:r>
              <a:rPr lang="en-US" sz="2800" dirty="0"/>
              <a:t>, </a:t>
            </a:r>
            <a:r>
              <a:rPr lang="en-US" sz="2800" dirty="0" err="1"/>
              <a:t>biên</a:t>
            </a:r>
            <a:r>
              <a:rPr lang="en-US" sz="2800" dirty="0"/>
              <a:t> </a:t>
            </a:r>
            <a:r>
              <a:rPr lang="en-US" sz="2800" dirty="0" err="1"/>
              <a:t>bản</a:t>
            </a:r>
            <a:r>
              <a:rPr lang="en-US" sz="2800" dirty="0"/>
              <a:t> </a:t>
            </a:r>
            <a:r>
              <a:rPr lang="en-US" sz="2800" dirty="0" err="1"/>
              <a:t>thanh</a:t>
            </a:r>
            <a:r>
              <a:rPr lang="en-US" sz="2800" dirty="0"/>
              <a:t> </a:t>
            </a:r>
            <a:r>
              <a:rPr lang="en-US" sz="2800" dirty="0" err="1"/>
              <a:t>lý</a:t>
            </a:r>
            <a:r>
              <a:rPr lang="en-US" sz="2800" dirty="0"/>
              <a:t> </a:t>
            </a:r>
            <a:r>
              <a:rPr lang="en-US" sz="2800" dirty="0" err="1"/>
              <a:t>hợp</a:t>
            </a:r>
            <a:r>
              <a:rPr lang="en-US" sz="2800" dirty="0"/>
              <a:t> </a:t>
            </a:r>
            <a:r>
              <a:rPr lang="en-US" sz="2800" dirty="0" err="1"/>
              <a:t>đồng</a:t>
            </a:r>
            <a:r>
              <a:rPr lang="en-US" sz="2800" dirty="0"/>
              <a:t> </a:t>
            </a:r>
            <a:r>
              <a:rPr lang="en-US" sz="2800" dirty="0" err="1"/>
              <a:t>nhằm</a:t>
            </a:r>
            <a:r>
              <a:rPr lang="en-US" sz="2800" dirty="0"/>
              <a:t> </a:t>
            </a:r>
            <a:r>
              <a:rPr lang="en-US" sz="2800" dirty="0" err="1"/>
              <a:t>xác</a:t>
            </a:r>
            <a:r>
              <a:rPr lang="en-US" sz="2800" dirty="0"/>
              <a:t> </a:t>
            </a:r>
            <a:r>
              <a:rPr lang="en-US" sz="2800" dirty="0" err="1"/>
              <a:t>nhận</a:t>
            </a:r>
            <a:r>
              <a:rPr lang="en-US" sz="2800" dirty="0"/>
              <a:t> </a:t>
            </a:r>
            <a:r>
              <a:rPr lang="en-US" sz="2800" dirty="0" err="1"/>
              <a:t>thời</a:t>
            </a:r>
            <a:r>
              <a:rPr lang="en-US" sz="2800" dirty="0"/>
              <a:t> </a:t>
            </a:r>
            <a:r>
              <a:rPr lang="en-US" sz="2800" dirty="0" err="1"/>
              <a:t>điểm</a:t>
            </a:r>
            <a:r>
              <a:rPr lang="en-US" sz="2800" dirty="0"/>
              <a:t> </a:t>
            </a:r>
            <a:r>
              <a:rPr lang="en-US" sz="2800" dirty="0" err="1"/>
              <a:t>chấm</a:t>
            </a:r>
            <a:r>
              <a:rPr lang="en-US" sz="2800" dirty="0"/>
              <a:t> </a:t>
            </a:r>
            <a:r>
              <a:rPr lang="en-US" sz="2800" dirty="0" err="1"/>
              <a:t>dứt</a:t>
            </a:r>
            <a:r>
              <a:rPr lang="en-US" sz="2800" dirty="0"/>
              <a:t> </a:t>
            </a:r>
            <a:r>
              <a:rPr lang="en-US" sz="2800" dirty="0" err="1"/>
              <a:t>hiệu</a:t>
            </a:r>
            <a:r>
              <a:rPr lang="en-US" sz="2800" dirty="0"/>
              <a:t> </a:t>
            </a:r>
            <a:r>
              <a:rPr lang="en-US" sz="2800" dirty="0" err="1"/>
              <a:t>lực</a:t>
            </a:r>
            <a:r>
              <a:rPr lang="en-US" sz="2800" dirty="0"/>
              <a:t> </a:t>
            </a:r>
            <a:r>
              <a:rPr lang="en-US" sz="2800" dirty="0" err="1"/>
              <a:t>và</a:t>
            </a:r>
            <a:r>
              <a:rPr lang="en-US" sz="2800" dirty="0"/>
              <a:t> </a:t>
            </a:r>
            <a:r>
              <a:rPr lang="en-US" sz="2800" dirty="0" err="1"/>
              <a:t>tránh</a:t>
            </a:r>
            <a:r>
              <a:rPr lang="en-US" sz="2800" dirty="0"/>
              <a:t> </a:t>
            </a:r>
            <a:r>
              <a:rPr lang="en-US" sz="2800" dirty="0" err="1"/>
              <a:t>được</a:t>
            </a:r>
            <a:r>
              <a:rPr lang="en-US" sz="2800" dirty="0"/>
              <a:t> </a:t>
            </a:r>
            <a:r>
              <a:rPr lang="en-US" sz="2800" dirty="0" err="1"/>
              <a:t>những</a:t>
            </a:r>
            <a:r>
              <a:rPr lang="en-US" sz="2800" dirty="0"/>
              <a:t> </a:t>
            </a:r>
            <a:r>
              <a:rPr lang="en-US" sz="2800" dirty="0" err="1"/>
              <a:t>phiền</a:t>
            </a:r>
            <a:r>
              <a:rPr lang="en-US" sz="2800" dirty="0"/>
              <a:t> </a:t>
            </a:r>
            <a:r>
              <a:rPr lang="en-US" sz="2800" dirty="0" err="1"/>
              <a:t>toái</a:t>
            </a:r>
            <a:r>
              <a:rPr lang="en-US" sz="2800" dirty="0"/>
              <a:t> </a:t>
            </a:r>
            <a:r>
              <a:rPr lang="en-US" sz="2800" dirty="0" err="1"/>
              <a:t>xảy</a:t>
            </a:r>
            <a:r>
              <a:rPr lang="en-US" sz="2800" dirty="0"/>
              <a:t> </a:t>
            </a:r>
            <a:r>
              <a:rPr lang="en-US" sz="2800" dirty="0" err="1"/>
              <a:t>ra</a:t>
            </a:r>
            <a:r>
              <a:rPr lang="en-US" sz="2800" dirty="0"/>
              <a:t> </a:t>
            </a:r>
            <a:r>
              <a:rPr lang="en-US" sz="2800" dirty="0" err="1"/>
              <a:t>sau</a:t>
            </a:r>
            <a:r>
              <a:rPr lang="en-US" sz="2800" dirty="0"/>
              <a:t> </a:t>
            </a:r>
            <a:r>
              <a:rPr lang="en-US" sz="2800" dirty="0" err="1"/>
              <a:t>quá</a:t>
            </a:r>
            <a:r>
              <a:rPr lang="en-US" sz="2800" dirty="0"/>
              <a:t> </a:t>
            </a:r>
            <a:r>
              <a:rPr lang="en-US" sz="2800" dirty="0" err="1"/>
              <a:t>trình</a:t>
            </a:r>
            <a:r>
              <a:rPr lang="en-US" sz="2800" dirty="0"/>
              <a:t> </a:t>
            </a:r>
            <a:r>
              <a:rPr lang="en-US" sz="2800" dirty="0" err="1"/>
              <a:t>gia</a:t>
            </a:r>
            <a:r>
              <a:rPr lang="en-US" sz="2800" dirty="0"/>
              <a:t> </a:t>
            </a:r>
            <a:r>
              <a:rPr lang="en-US" sz="2800" dirty="0" err="1"/>
              <a:t>công</a:t>
            </a:r>
            <a:endParaRPr lang="en-US" sz="2800" dirty="0"/>
          </a:p>
        </p:txBody>
      </p:sp>
      <p:sp>
        <p:nvSpPr>
          <p:cNvPr id="5" name="Rounded Rectangle 4"/>
          <p:cNvSpPr/>
          <p:nvPr/>
        </p:nvSpPr>
        <p:spPr>
          <a:xfrm>
            <a:off x="914400" y="990600"/>
            <a:ext cx="7162800" cy="609600"/>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endParaRPr lang="en-US" sz="3200" dirty="0" smtClean="0"/>
          </a:p>
          <a:p>
            <a:r>
              <a:rPr lang="en-US" sz="3200" dirty="0" smtClean="0"/>
              <a:t>4.7 </a:t>
            </a:r>
            <a:r>
              <a:rPr lang="en-US" sz="3200" dirty="0" err="1"/>
              <a:t>Soạn</a:t>
            </a:r>
            <a:r>
              <a:rPr lang="en-US" sz="3200" dirty="0"/>
              <a:t> </a:t>
            </a:r>
            <a:r>
              <a:rPr lang="en-US" sz="3200" dirty="0" err="1"/>
              <a:t>thảo</a:t>
            </a:r>
            <a:r>
              <a:rPr lang="en-US" sz="3200" dirty="0"/>
              <a:t> </a:t>
            </a:r>
            <a:r>
              <a:rPr lang="en-US" sz="3200" dirty="0" err="1"/>
              <a:t>hợp</a:t>
            </a:r>
            <a:r>
              <a:rPr lang="en-US" sz="3200" dirty="0"/>
              <a:t> </a:t>
            </a:r>
            <a:r>
              <a:rPr lang="en-US" sz="3200" dirty="0" err="1"/>
              <a:t>đồng</a:t>
            </a:r>
            <a:r>
              <a:rPr lang="en-US" sz="3200" dirty="0"/>
              <a:t> </a:t>
            </a:r>
            <a:r>
              <a:rPr lang="en-US" sz="3200" dirty="0" err="1"/>
              <a:t>gia</a:t>
            </a:r>
            <a:r>
              <a:rPr lang="en-US" sz="3200" dirty="0"/>
              <a:t> </a:t>
            </a:r>
            <a:r>
              <a:rPr lang="en-US" sz="3200" dirty="0" err="1"/>
              <a:t>công</a:t>
            </a:r>
            <a:endParaRPr lang="en-US" sz="3200" dirty="0"/>
          </a:p>
          <a:p>
            <a:endParaRPr lang="en-US" sz="3200" dirty="0"/>
          </a:p>
        </p:txBody>
      </p:sp>
    </p:spTree>
    <p:extLst>
      <p:ext uri="{BB962C8B-B14F-4D97-AF65-F5344CB8AC3E}">
        <p14:creationId xmlns:p14="http://schemas.microsoft.com/office/powerpoint/2010/main" val="3421976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TỔNG KẾT BÀI</a:t>
            </a:r>
            <a:endParaRPr lang="en-US" dirty="0"/>
          </a:p>
        </p:txBody>
      </p:sp>
      <p:sp>
        <p:nvSpPr>
          <p:cNvPr id="3" name="Content Placeholder 2"/>
          <p:cNvSpPr>
            <a:spLocks noGrp="1"/>
          </p:cNvSpPr>
          <p:nvPr>
            <p:ph idx="1"/>
          </p:nvPr>
        </p:nvSpPr>
        <p:spPr/>
        <p:txBody>
          <a:bodyPr/>
          <a:lstStyle/>
          <a:p>
            <a:r>
              <a:rPr lang="en-US" dirty="0" err="1" smtClean="0"/>
              <a:t>Các</a:t>
            </a:r>
            <a:r>
              <a:rPr lang="en-US" dirty="0" smtClean="0"/>
              <a:t> </a:t>
            </a:r>
            <a:r>
              <a:rPr lang="en-US" dirty="0" err="1" smtClean="0"/>
              <a:t>lưu</a:t>
            </a:r>
            <a:r>
              <a:rPr lang="en-US" dirty="0" smtClean="0"/>
              <a:t> ý </a:t>
            </a:r>
            <a:r>
              <a:rPr lang="en-US" dirty="0" err="1" smtClean="0"/>
              <a:t>trong</a:t>
            </a:r>
            <a:r>
              <a:rPr lang="en-US" dirty="0" smtClean="0"/>
              <a:t> </a:t>
            </a:r>
            <a:r>
              <a:rPr lang="en-US" dirty="0" err="1" smtClean="0"/>
              <a:t>lựa</a:t>
            </a:r>
            <a:r>
              <a:rPr lang="en-US" dirty="0" smtClean="0"/>
              <a:t> </a:t>
            </a:r>
            <a:r>
              <a:rPr lang="en-US" dirty="0" err="1" smtClean="0"/>
              <a:t>chọn</a:t>
            </a:r>
            <a:r>
              <a:rPr lang="en-US" dirty="0" smtClean="0"/>
              <a:t> </a:t>
            </a:r>
            <a:r>
              <a:rPr lang="en-US" dirty="0" err="1" smtClean="0"/>
              <a:t>nhà</a:t>
            </a:r>
            <a:r>
              <a:rPr lang="en-US" dirty="0" smtClean="0"/>
              <a:t> </a:t>
            </a:r>
            <a:r>
              <a:rPr lang="en-US" dirty="0" err="1" smtClean="0"/>
              <a:t>cung</a:t>
            </a:r>
            <a:r>
              <a:rPr lang="en-US" dirty="0" smtClean="0"/>
              <a:t> </a:t>
            </a:r>
            <a:r>
              <a:rPr lang="en-US" dirty="0" err="1" smtClean="0"/>
              <a:t>cấp</a:t>
            </a:r>
            <a:r>
              <a:rPr lang="en-US" dirty="0" smtClean="0"/>
              <a:t> NPL </a:t>
            </a:r>
            <a:r>
              <a:rPr lang="en-US" dirty="0" err="1" smtClean="0"/>
              <a:t>đạt</a:t>
            </a:r>
            <a:r>
              <a:rPr lang="en-US" dirty="0" smtClean="0"/>
              <a:t> </a:t>
            </a:r>
            <a:r>
              <a:rPr lang="en-US" dirty="0" err="1" smtClean="0"/>
              <a:t>tiêu</a:t>
            </a:r>
            <a:r>
              <a:rPr lang="en-US" dirty="0" smtClean="0"/>
              <a:t> </a:t>
            </a:r>
            <a:r>
              <a:rPr lang="en-US" dirty="0" err="1" smtClean="0"/>
              <a:t>chuẩn</a:t>
            </a:r>
            <a:r>
              <a:rPr lang="en-US" dirty="0" smtClean="0"/>
              <a:t> </a:t>
            </a:r>
            <a:r>
              <a:rPr lang="en-US" dirty="0" err="1" smtClean="0"/>
              <a:t>kỹ</a:t>
            </a:r>
            <a:r>
              <a:rPr lang="en-US" dirty="0" smtClean="0"/>
              <a:t> </a:t>
            </a:r>
            <a:r>
              <a:rPr lang="en-US" dirty="0" err="1" smtClean="0"/>
              <a:t>thuật</a:t>
            </a:r>
            <a:r>
              <a:rPr lang="en-US" dirty="0" smtClean="0"/>
              <a:t>.</a:t>
            </a:r>
            <a:endParaRPr lang="en-US" dirty="0" smtClean="0"/>
          </a:p>
          <a:p>
            <a:r>
              <a:rPr lang="en-US" dirty="0" err="1"/>
              <a:t>Các</a:t>
            </a:r>
            <a:r>
              <a:rPr lang="en-US" dirty="0"/>
              <a:t> </a:t>
            </a:r>
            <a:r>
              <a:rPr lang="en-US" dirty="0" err="1"/>
              <a:t>lưu</a:t>
            </a:r>
            <a:r>
              <a:rPr lang="en-US" dirty="0"/>
              <a:t> ý </a:t>
            </a:r>
            <a:r>
              <a:rPr lang="en-US" dirty="0" err="1"/>
              <a:t>trong</a:t>
            </a:r>
            <a:r>
              <a:rPr lang="en-US" dirty="0"/>
              <a:t> </a:t>
            </a:r>
            <a:r>
              <a:rPr lang="en-US" dirty="0" err="1" smtClean="0"/>
              <a:t>đánh</a:t>
            </a:r>
            <a:r>
              <a:rPr lang="en-US" dirty="0" smtClean="0"/>
              <a:t> </a:t>
            </a:r>
            <a:r>
              <a:rPr lang="en-US" dirty="0" err="1" smtClean="0"/>
              <a:t>giá</a:t>
            </a:r>
            <a:r>
              <a:rPr lang="en-US" dirty="0" smtClean="0"/>
              <a:t> </a:t>
            </a:r>
            <a:r>
              <a:rPr lang="en-US" dirty="0" err="1" smtClean="0"/>
              <a:t>và</a:t>
            </a:r>
            <a:r>
              <a:rPr lang="en-US" dirty="0" smtClean="0"/>
              <a:t> </a:t>
            </a:r>
            <a:r>
              <a:rPr lang="en-US" dirty="0" err="1" smtClean="0"/>
              <a:t>lựa</a:t>
            </a:r>
            <a:r>
              <a:rPr lang="en-US" dirty="0" smtClean="0"/>
              <a:t> </a:t>
            </a:r>
            <a:r>
              <a:rPr lang="en-US" dirty="0" err="1"/>
              <a:t>chọn</a:t>
            </a:r>
            <a:r>
              <a:rPr lang="en-US" dirty="0"/>
              <a:t> </a:t>
            </a:r>
            <a:r>
              <a:rPr lang="en-US" dirty="0" err="1" smtClean="0"/>
              <a:t>công</a:t>
            </a:r>
            <a:r>
              <a:rPr lang="en-US" dirty="0" smtClean="0"/>
              <a:t> </a:t>
            </a:r>
            <a:r>
              <a:rPr lang="en-US" dirty="0" err="1" smtClean="0"/>
              <a:t>ty</a:t>
            </a:r>
            <a:r>
              <a:rPr lang="en-US" dirty="0" smtClean="0"/>
              <a:t> </a:t>
            </a:r>
            <a:r>
              <a:rPr lang="en-US" dirty="0" err="1" smtClean="0"/>
              <a:t>gia</a:t>
            </a:r>
            <a:r>
              <a:rPr lang="en-US" dirty="0" smtClean="0"/>
              <a:t> </a:t>
            </a:r>
            <a:r>
              <a:rPr lang="en-US" dirty="0" err="1" smtClean="0"/>
              <a:t>công</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35</a:t>
            </a:fld>
            <a:endParaRPr lang="en-US"/>
          </a:p>
        </p:txBody>
      </p:sp>
    </p:spTree>
    <p:extLst>
      <p:ext uri="{BB962C8B-B14F-4D97-AF65-F5344CB8AC3E}">
        <p14:creationId xmlns:p14="http://schemas.microsoft.com/office/powerpoint/2010/main" val="409558336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r>
              <a:rPr lang="en-US" dirty="0" smtClean="0"/>
              <a:t>BÀI TẬP VỀ NHÀ</a:t>
            </a:r>
          </a:p>
          <a:p>
            <a:pPr marL="0" indent="0">
              <a:buNone/>
            </a:pPr>
            <a:r>
              <a:rPr lang="en-US" dirty="0" smtClean="0"/>
              <a:t>1. </a:t>
            </a:r>
            <a:r>
              <a:rPr lang="en-US" dirty="0" err="1" smtClean="0"/>
              <a:t>Tìm</a:t>
            </a:r>
            <a:r>
              <a:rPr lang="en-US" dirty="0" smtClean="0"/>
              <a:t> </a:t>
            </a:r>
            <a:r>
              <a:rPr lang="en-US" dirty="0" err="1" smtClean="0"/>
              <a:t>kiếm</a:t>
            </a:r>
            <a:r>
              <a:rPr lang="en-US" dirty="0" smtClean="0"/>
              <a:t> </a:t>
            </a:r>
            <a:r>
              <a:rPr lang="en-US" dirty="0" err="1" smtClean="0"/>
              <a:t>thông</a:t>
            </a:r>
            <a:r>
              <a:rPr lang="en-US" dirty="0" smtClean="0"/>
              <a:t> tin </a:t>
            </a:r>
            <a:r>
              <a:rPr lang="en-US" dirty="0" err="1" smtClean="0"/>
              <a:t>và</a:t>
            </a:r>
            <a:r>
              <a:rPr lang="en-US" dirty="0" smtClean="0"/>
              <a:t> </a:t>
            </a:r>
            <a:r>
              <a:rPr lang="en-US" dirty="0" err="1" smtClean="0"/>
              <a:t>hình</a:t>
            </a:r>
            <a:r>
              <a:rPr lang="en-US" dirty="0" smtClean="0"/>
              <a:t> </a:t>
            </a:r>
            <a:r>
              <a:rPr lang="en-US" dirty="0" err="1" smtClean="0"/>
              <a:t>ảnh</a:t>
            </a:r>
            <a:r>
              <a:rPr lang="en-US" dirty="0" smtClean="0"/>
              <a:t> </a:t>
            </a:r>
            <a:r>
              <a:rPr lang="en-US" dirty="0" err="1" smtClean="0"/>
              <a:t>nhà</a:t>
            </a:r>
            <a:r>
              <a:rPr lang="en-US" dirty="0" smtClean="0"/>
              <a:t> </a:t>
            </a:r>
            <a:r>
              <a:rPr lang="en-US" dirty="0" err="1" smtClean="0"/>
              <a:t>sản</a:t>
            </a:r>
            <a:r>
              <a:rPr lang="en-US" dirty="0" smtClean="0"/>
              <a:t> </a:t>
            </a:r>
            <a:r>
              <a:rPr lang="en-US" dirty="0" err="1" smtClean="0"/>
              <a:t>xuất</a:t>
            </a:r>
            <a:r>
              <a:rPr lang="en-US" dirty="0" smtClean="0"/>
              <a:t> </a:t>
            </a:r>
            <a:r>
              <a:rPr lang="en-US" dirty="0" err="1" smtClean="0"/>
              <a:t>vải</a:t>
            </a:r>
            <a:r>
              <a:rPr lang="en-US" dirty="0" smtClean="0"/>
              <a:t> </a:t>
            </a:r>
            <a:r>
              <a:rPr lang="en-US" dirty="0" err="1" smtClean="0"/>
              <a:t>sợi</a:t>
            </a:r>
            <a:r>
              <a:rPr lang="en-US" dirty="0" smtClean="0"/>
              <a:t> (jean, </a:t>
            </a:r>
            <a:r>
              <a:rPr lang="en-US" dirty="0" err="1" smtClean="0"/>
              <a:t>lụa</a:t>
            </a:r>
            <a:r>
              <a:rPr lang="en-US" dirty="0" smtClean="0"/>
              <a:t> </a:t>
            </a:r>
            <a:r>
              <a:rPr lang="en-US" dirty="0" err="1" smtClean="0"/>
              <a:t>nhân</a:t>
            </a:r>
            <a:r>
              <a:rPr lang="en-US" dirty="0" smtClean="0"/>
              <a:t> </a:t>
            </a:r>
            <a:r>
              <a:rPr lang="en-US" dirty="0" err="1" smtClean="0"/>
              <a:t>tạo</a:t>
            </a:r>
            <a:r>
              <a:rPr lang="en-US" dirty="0" smtClean="0"/>
              <a:t>,…)?</a:t>
            </a:r>
          </a:p>
          <a:p>
            <a:pPr marL="0" indent="0">
              <a:buNone/>
            </a:pPr>
            <a:r>
              <a:rPr lang="en-US" dirty="0" smtClean="0"/>
              <a:t>2. </a:t>
            </a:r>
            <a:r>
              <a:rPr lang="en-US" dirty="0" err="1" smtClean="0"/>
              <a:t>Mẫu</a:t>
            </a:r>
            <a:r>
              <a:rPr lang="en-US" dirty="0" smtClean="0"/>
              <a:t> </a:t>
            </a:r>
            <a:r>
              <a:rPr lang="en-US" dirty="0" err="1" smtClean="0"/>
              <a:t>bảng</a:t>
            </a:r>
            <a:r>
              <a:rPr lang="en-US" dirty="0" smtClean="0"/>
              <a:t> </a:t>
            </a:r>
            <a:r>
              <a:rPr lang="en-US" dirty="0" err="1" smtClean="0"/>
              <a:t>thanh</a:t>
            </a:r>
            <a:r>
              <a:rPr lang="en-US" dirty="0" smtClean="0"/>
              <a:t> </a:t>
            </a:r>
            <a:r>
              <a:rPr lang="en-US" dirty="0" err="1" smtClean="0"/>
              <a:t>lý</a:t>
            </a:r>
            <a:r>
              <a:rPr lang="en-US" dirty="0" smtClean="0"/>
              <a:t> </a:t>
            </a:r>
            <a:r>
              <a:rPr lang="en-US" dirty="0" err="1" smtClean="0"/>
              <a:t>nguyên</a:t>
            </a:r>
            <a:r>
              <a:rPr lang="en-US" dirty="0" smtClean="0"/>
              <a:t> </a:t>
            </a:r>
            <a:r>
              <a:rPr lang="en-US" dirty="0" err="1" smtClean="0"/>
              <a:t>phụ</a:t>
            </a:r>
            <a:r>
              <a:rPr lang="en-US" dirty="0" smtClean="0"/>
              <a:t> </a:t>
            </a:r>
            <a:r>
              <a:rPr lang="en-US" dirty="0" err="1" smtClean="0"/>
              <a:t>liệu</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36</a:t>
            </a:fld>
            <a:endParaRPr lang="en-US"/>
          </a:p>
        </p:txBody>
      </p:sp>
      <p:sp>
        <p:nvSpPr>
          <p:cNvPr id="5" name="Title 1"/>
          <p:cNvSpPr>
            <a:spLocks noGrp="1"/>
          </p:cNvSpPr>
          <p:nvPr>
            <p:ph type="title"/>
          </p:nvPr>
        </p:nvSpPr>
        <p:spPr/>
        <p:txBody>
          <a:bodyPr/>
          <a:lstStyle/>
          <a:p>
            <a:pPr algn="ctr"/>
            <a:r>
              <a:rPr lang="en-US" dirty="0" smtClean="0"/>
              <a:t>GIAO BÀI</a:t>
            </a:r>
            <a:endParaRPr lang="en-US" dirty="0"/>
          </a:p>
        </p:txBody>
      </p:sp>
    </p:spTree>
    <p:extLst>
      <p:ext uri="{BB962C8B-B14F-4D97-AF65-F5344CB8AC3E}">
        <p14:creationId xmlns:p14="http://schemas.microsoft.com/office/powerpoint/2010/main" val="318939711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118&quot;&gt;&lt;property id=&quot;20148&quot; value=&quot;5&quot;/&gt;&lt;property id=&quot;20300&quot; value=&quot;Slide 2 - &amp;quot;I. Kiểm soát và truyền đạt thông tin&amp;quot;&quot;/&gt;&lt;property id=&quot;20307&quot; value=&quot;293&quot;/&gt;&lt;/object&gt;&lt;object type=&quot;3&quot; unique_id=&quot;10527&quot;&gt;&lt;property id=&quot;20148&quot; value=&quot;5&quot;/&gt;&lt;property id=&quot;20300&quot; value=&quot;Slide 3 - &amp;quot;I. Kiểm soát và truyền đạt thông tin&amp;quot;&quot;/&gt;&lt;property id=&quot;20307&quot; value=&quot;294&quot;/&gt;&lt;/object&gt;&lt;object type=&quot;3&quot; unique_id=&quot;10558&quot;&gt;&lt;property id=&quot;20148&quot; value=&quot;5&quot;/&gt;&lt;property id=&quot;20300&quot; value=&quot;Slide 4 - &amp;quot;I. Kiểm soát và truyền đạt thông tin&amp;quot;&quot;/&gt;&lt;property id=&quot;20307&quot; value=&quot;295&quot;/&gt;&lt;/object&gt;&lt;object type=&quot;3&quot; unique_id=&quot;10565&quot;&gt;&lt;property id=&quot;20148&quot; value=&quot;5&quot;/&gt;&lt;property id=&quot;20300&quot; value=&quot;Slide 5 - &amp;quot;I. Kiểm soát và truyền đạt thông tin&amp;quot;&quot;/&gt;&lt;property id=&quot;20307&quot; value=&quot;296&quot;/&gt;&lt;/object&gt;&lt;object type=&quot;3&quot; unique_id=&quot;10601&quot;&gt;&lt;property id=&quot;20148&quot; value=&quot;5&quot;/&gt;&lt;property id=&quot;20300&quot; value=&quot;Slide 6 - &amp;quot;I. Kiểm soát và truyền đạt thông tin&amp;quot;&quot;/&gt;&lt;property id=&quot;20307&quot; value=&quot;297&quot;/&gt;&lt;/object&gt;&lt;object type=&quot;3&quot; unique_id=&quot;10634&quot;&gt;&lt;property id=&quot;20148&quot; value=&quot;5&quot;/&gt;&lt;property id=&quot;20300&quot; value=&quot;Slide 7 - &amp;quot;I. Kiểm soát và truyền đạt thông tin&amp;quot;&quot;/&gt;&lt;property id=&quot;20307&quot; value=&quot;298&quot;/&gt;&lt;/object&gt;&lt;object type=&quot;3&quot; unique_id=&quot;10635&quot;&gt;&lt;property id=&quot;20148&quot; value=&quot;5&quot;/&gt;&lt;property id=&quot;20300&quot; value=&quot;Slide 8 - &amp;quot;I. Kiểm soát và truyền đạt thông tin&amp;quot;&quot;/&gt;&lt;property id=&quot;20307&quot; value=&quot;299&quot;/&gt;&lt;/object&gt;&lt;object type=&quot;3&quot; unique_id=&quot;10706&quot;&gt;&lt;property id=&quot;20148&quot; value=&quot;5&quot;/&gt;&lt;property id=&quot;20300&quot; value=&quot;Slide 9 - &amp;quot;I. Kiểm soát và truyền đạt thông tin&amp;quot;&quot;/&gt;&lt;property id=&quot;20307&quot; value=&quot;300&quot;/&gt;&lt;/object&gt;&lt;object type=&quot;3&quot; unique_id=&quot;10740&quot;&gt;&lt;property id=&quot;20148&quot; value=&quot;5&quot;/&gt;&lt;property id=&quot;20300&quot; value=&quot;Slide 10 - &amp;quot;I. Kiểm soát và truyền đạt thông tin&amp;quot;&quot;/&gt;&lt;property id=&quot;20307&quot; value=&quot;301&quot;/&gt;&lt;/object&gt;&lt;object type=&quot;3&quot; unique_id=&quot;10777&quot;&gt;&lt;property id=&quot;20148&quot; value=&quot;5&quot;/&gt;&lt;property id=&quot;20300&quot; value=&quot;Slide 11 - &amp;quot;I. Kiểm soát và truyền đạt thông tin&amp;quot;&quot;/&gt;&lt;property id=&quot;20307&quot; value=&quot;302&quot;/&gt;&lt;/object&gt;&lt;object type=&quot;3&quot; unique_id=&quot;10817&quot;&gt;&lt;property id=&quot;20148&quot; value=&quot;5&quot;/&gt;&lt;property id=&quot;20300&quot; value=&quot;Slide 12 - &amp;quot;I. Kiểm soát và truyền đạt thông tin&amp;quot;&quot;/&gt;&lt;property id=&quot;20307&quot; value=&quot;303&quot;/&gt;&lt;/object&gt;&lt;object type=&quot;3&quot; unique_id=&quot;10860&quot;&gt;&lt;property id=&quot;20148&quot; value=&quot;5&quot;/&gt;&lt;property id=&quot;20300&quot; value=&quot;Slide 13 - &amp;quot;II. Làm việc với khách hàng&amp;quot;&quot;/&gt;&lt;property id=&quot;20307&quot; value=&quot;304&quot;/&gt;&lt;/object&gt;&lt;object type=&quot;3&quot; unique_id=&quot;10906&quot;&gt;&lt;property id=&quot;20148&quot; value=&quot;5&quot;/&gt;&lt;property id=&quot;20300&quot; value=&quot;Slide 14 - &amp;quot;II. Làm việc với khách hàng&amp;quot;&quot;/&gt;&lt;property id=&quot;20307&quot; value=&quot;305&quot;/&gt;&lt;/object&gt;&lt;object type=&quot;3&quot; unique_id=&quot;10971&quot;&gt;&lt;property id=&quot;20148&quot; value=&quot;5&quot;/&gt;&lt;property id=&quot;20300&quot; value=&quot;Slide 15 - &amp;quot;II. Làm việc với khách hàng&amp;quot;&quot;/&gt;&lt;property id=&quot;20307&quot; value=&quot;306&quot;/&gt;&lt;/object&gt;&lt;object type=&quot;3&quot; unique_id=&quot;10972&quot;&gt;&lt;property id=&quot;20148&quot; value=&quot;5&quot;/&gt;&lt;property id=&quot;20300&quot; value=&quot;Slide 16 - &amp;quot;II. Làm việc với khách hàng&amp;quot;&quot;/&gt;&lt;property id=&quot;20307&quot; value=&quot;307&quot;/&gt;&lt;/object&gt;&lt;object type=&quot;3&quot; unique_id=&quot;11027&quot;&gt;&lt;property id=&quot;20148&quot; value=&quot;5&quot;/&gt;&lt;property id=&quot;20300&quot; value=&quot;Slide 17 - &amp;quot;II. Làm việc với khách hàng&amp;quot;&quot;/&gt;&lt;property id=&quot;20307&quot; value=&quot;308&quot;/&gt;&lt;/object&gt;&lt;object type=&quot;3&quot; unique_id=&quot;11085&quot;&gt;&lt;property id=&quot;20148&quot; value=&quot;5&quot;/&gt;&lt;property id=&quot;20300&quot; value=&quot;Slide 18 - &amp;quot;II. Làm việc với khách hàng&amp;quot;&quot;/&gt;&lt;property id=&quot;20307&quot; value=&quot;309&quot;/&gt;&lt;/object&gt;&lt;object type=&quot;3&quot; unique_id=&quot;11106&quot;&gt;&lt;property id=&quot;20148&quot; value=&quot;5&quot;/&gt;&lt;property id=&quot;20300&quot; value=&quot;Slide 19 - &amp;quot;II. Làm việc với khách hàng&amp;quot;&quot;/&gt;&lt;property id=&quot;20307&quot; value=&quot;310&quot;/&gt;&lt;/object&gt;&lt;object type=&quot;3&quot; unique_id=&quot;11191&quot;&gt;&lt;property id=&quot;20148&quot; value=&quot;5&quot;/&gt;&lt;property id=&quot;20300&quot; value=&quot;Slide 20 - &amp;quot;II. Làm việc với khách hàng&amp;quot;&quot;/&gt;&lt;property id=&quot;20307&quot; value=&quot;311&quot;/&gt;&lt;/object&gt;&lt;object type=&quot;3&quot; unique_id=&quot;11258&quot;&gt;&lt;property id=&quot;20148&quot; value=&quot;5&quot;/&gt;&lt;property id=&quot;20300&quot; value=&quot;Slide 21 - &amp;quot;II. Làm việc với khách hàng&amp;quot;&quot;/&gt;&lt;property id=&quot;20307&quot; value=&quot;312&quot;/&gt;&lt;/object&gt;&lt;object type=&quot;3&quot; unique_id=&quot;11328&quot;&gt;&lt;property id=&quot;20148&quot; value=&quot;5&quot;/&gt;&lt;property id=&quot;20300&quot; value=&quot;Slide 22 - &amp;quot;II. Làm việc với khách hàng&amp;quot;&quot;/&gt;&lt;property id=&quot;20307&quot; value=&quot;313&quot;/&gt;&lt;/object&gt;&lt;object type=&quot;3&quot; unique_id=&quot;11353&quot;&gt;&lt;property id=&quot;20148&quot; value=&quot;5&quot;/&gt;&lt;property id=&quot;20300&quot; value=&quot;Slide 23 - &amp;quot;II. Làm việc với khách hàng&amp;quot;&quot;/&gt;&lt;property id=&quot;20307&quot; value=&quot;314&quot;/&gt;&lt;/object&gt;&lt;object type=&quot;3&quot; unique_id=&quot;11504&quot;&gt;&lt;property id=&quot;20148&quot; value=&quot;5&quot;/&gt;&lt;property id=&quot;20300&quot; value=&quot;Slide 24 - &amp;quot;II. Làm việc với khách hàng&amp;quot;&quot;/&gt;&lt;property id=&quot;20307&quot; value=&quot;315&quot;/&gt;&lt;/object&gt;&lt;object type=&quot;3&quot; unique_id=&quot;11531&quot;&gt;&lt;property id=&quot;20148&quot; value=&quot;5&quot;/&gt;&lt;property id=&quot;20300&quot; value=&quot;Slide 25 - &amp;quot;II. Làm việc với khách hàng&amp;quot;&quot;/&gt;&lt;property id=&quot;20307&quot; value=&quot;316&quot;/&gt;&lt;/object&gt;&lt;object type=&quot;3&quot; unique_id=&quot;11694&quot;&gt;&lt;property id=&quot;20148&quot; value=&quot;5&quot;/&gt;&lt;property id=&quot;20300&quot; value=&quot;Slide 26&quot;/&gt;&lt;property id=&quot;20307&quot; value=&quot;317&quot;/&gt;&lt;/object&gt;&lt;object type=&quot;3&quot; unique_id=&quot;11835&quot;&gt;&lt;property id=&quot;20148&quot; value=&quot;5&quot;/&gt;&lt;property id=&quot;20300&quot; value=&quot;Slide 27&quot;/&gt;&lt;property id=&quot;20307&quot; value=&quot;318&quot;/&gt;&lt;/object&gt;&lt;object type=&quot;3&quot; unique_id=&quot;11923&quot;&gt;&lt;property id=&quot;20148&quot; value=&quot;5&quot;/&gt;&lt;property id=&quot;20300&quot; value=&quot;Slide 28&quot;/&gt;&lt;property id=&quot;20307&quot; value=&quot;319&quot;/&gt;&lt;/object&gt;&lt;object type=&quot;3&quot; unique_id=&quot;12074&quot;&gt;&lt;property id=&quot;20148&quot; value=&quot;5&quot;/&gt;&lt;property id=&quot;20300&quot; value=&quot;Slide 29&quot;/&gt;&lt;property id=&quot;20307&quot; value=&quot;320&quot;/&gt;&lt;/object&gt;&lt;object type=&quot;3&quot; unique_id=&quot;12106&quot;&gt;&lt;property id=&quot;20148&quot; value=&quot;5&quot;/&gt;&lt;property id=&quot;20300&quot; value=&quot;Slide 30&quot;/&gt;&lt;property id=&quot;20307&quot; value=&quot;321&quot;/&gt;&lt;/object&gt;&lt;object type=&quot;3&quot; unique_id=&quot;12139&quot;&gt;&lt;property id=&quot;20148&quot; value=&quot;5&quot;/&gt;&lt;property id=&quot;20300&quot; value=&quot;Slide 31&quot;/&gt;&lt;property id=&quot;20307&quot; value=&quot;322&quot;/&gt;&lt;/object&gt;&lt;object type=&quot;3&quot; unique_id=&quot;12206&quot;&gt;&lt;property id=&quot;20148&quot; value=&quot;5&quot;/&gt;&lt;property id=&quot;20300&quot; value=&quot;Slide 32 - &amp;quot;Những lưu ý khi viết thư điện tử&amp;quot;&quot;/&gt;&lt;property id=&quot;20307&quot; value=&quot;323&quot;/&gt;&lt;/object&gt;&lt;object type=&quot;3&quot; unique_id=&quot;12207&quot;&gt;&lt;property id=&quot;20148&quot; value=&quot;5&quot;/&gt;&lt;property id=&quot;20300&quot; value=&quot;Slide 33&quot;/&gt;&lt;property id=&quot;20307&quot; value=&quot;324&quot;/&gt;&lt;/object&gt;&lt;object type=&quot;3&quot; unique_id=&quot;12243&quot;&gt;&lt;property id=&quot;20148&quot; value=&quot;5&quot;/&gt;&lt;property id=&quot;20300&quot; value=&quot;Slide 34 - &amp;quot;Một số mẫu câu tiếng Anh&amp;quot;&quot;/&gt;&lt;property id=&quot;20307&quot; value=&quot;325&quot;/&gt;&lt;/object&gt;&lt;object type=&quot;3&quot; unique_id=&quot;12460&quot;&gt;&lt;property id=&quot;20148&quot; value=&quot;5&quot;/&gt;&lt;property id=&quot;20300&quot; value=&quot;Slide 35 - &amp;quot;Một số mẫu câu tiếng Anh&amp;quot;&quot;/&gt;&lt;property id=&quot;20307&quot; value=&quot;327&quot;/&gt;&lt;/object&gt;&lt;object type=&quot;3&quot; unique_id=&quot;12461&quot;&gt;&lt;property id=&quot;20148&quot; value=&quot;5&quot;/&gt;&lt;property id=&quot;20300&quot; value=&quot;Slide 36 - &amp;quot;Một số mẫu câu tiếng Anh&amp;quot;&quot;/&gt;&lt;property id=&quot;20307&quot; value=&quot;328&quot;/&gt;&lt;/object&gt;&lt;object type=&quot;3&quot; unique_id=&quot;12462&quot;&gt;&lt;property id=&quot;20148&quot; value=&quot;5&quot;/&gt;&lt;property id=&quot;20300&quot; value=&quot;Slide 37 - &amp;quot;Một số mẫu câu tiếng Anh&amp;quot;&quot;/&gt;&lt;property id=&quot;20307&quot; value=&quot;329&quot;/&gt;&lt;/object&gt;&lt;object type=&quot;3&quot; unique_id=&quot;12463&quot;&gt;&lt;property id=&quot;20148&quot; value=&quot;5&quot;/&gt;&lt;property id=&quot;20300&quot; value=&quot;Slide 38 - &amp;quot;Một số mẫu câu tiếng Anh&amp;quot;&quot;/&gt;&lt;property id=&quot;20307&quot; value=&quot;330&quot;/&gt;&lt;/object&gt;&lt;object type=&quot;3&quot; unique_id=&quot;12464&quot;&gt;&lt;property id=&quot;20148&quot; value=&quot;5&quot;/&gt;&lt;property id=&quot;20300&quot; value=&quot;Slide 39 - &amp;quot;Một số mẫu câu tiếng Anh&amp;quot;&quot;/&gt;&lt;property id=&quot;20307&quot; value=&quot;331&quot;/&gt;&lt;/object&gt;&lt;object type=&quot;3&quot; unique_id=&quot;12465&quot;&gt;&lt;property id=&quot;20148&quot; value=&quot;5&quot;/&gt;&lt;property id=&quot;20300&quot; value=&quot;Slide 40&quot;/&gt;&lt;property id=&quot;20307&quot; value=&quot;326&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3574</TotalTime>
  <Words>2549</Words>
  <Application>Microsoft Office PowerPoint</Application>
  <PresentationFormat>On-screen Show (4:3)</PresentationFormat>
  <Paragraphs>258</Paragraphs>
  <Slides>36</Slides>
  <Notes>3</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871TGp_picture_light_ani</vt:lpstr>
      <vt:lpstr>KIỂM TRA BÀI CŨ</vt:lpstr>
      <vt:lpstr>GV: PHẠM T T THÚY</vt:lpstr>
      <vt:lpstr>MỤC TIÊU</vt:lpstr>
      <vt:lpstr>NỘI DUNG</vt:lpstr>
      <vt:lpstr>3. Tìm kiếm và lựa chọn nhà cung cấp NPL</vt:lpstr>
      <vt:lpstr>3. Tìm kiếm và lựa chọn nhà cung cấp NPL</vt:lpstr>
      <vt:lpstr>3. Tìm kiếm và lựa chọn nhà cung cấp NPL</vt:lpstr>
      <vt:lpstr>3. Tìm kiếm và lựa chọn nhà cung cấp NPL</vt:lpstr>
      <vt:lpstr>VD: Thông tin về công ty Vỹ Thy chuyên cung cấp các loại dây kéo</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3. Tìm kiếm và lựa chọn nhà cung cấp NPL</vt:lpstr>
      <vt:lpstr>VD: Nhà cung cấp vải</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4. Tìm kiếm và lựa chọn công ty gia công</vt:lpstr>
      <vt:lpstr>VD: Thông tin về công ty gia công: Việt Tiến</vt:lpstr>
      <vt:lpstr>4. Tìm kiếm và lựa chọn công ty gia công</vt:lpstr>
      <vt:lpstr>4. Tìm kiếm và lựa chọn công ty gia công</vt:lpstr>
      <vt:lpstr>4. Tìm kiếm và lựa chọn công ty gia công</vt:lpstr>
      <vt:lpstr>TỔNG KẾT BÀI</vt:lpstr>
      <vt:lpstr>GIAO BÀI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admin</cp:lastModifiedBy>
  <cp:revision>160</cp:revision>
  <dcterms:created xsi:type="dcterms:W3CDTF">2013-12-02T23:45:18Z</dcterms:created>
  <dcterms:modified xsi:type="dcterms:W3CDTF">2020-05-13T15:45:52Z</dcterms:modified>
</cp:coreProperties>
</file>